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0" r:id="rId3"/>
    <p:sldId id="261" r:id="rId4"/>
    <p:sldId id="266" r:id="rId5"/>
    <p:sldId id="257" r:id="rId6"/>
    <p:sldId id="264" r:id="rId7"/>
    <p:sldId id="267" r:id="rId8"/>
    <p:sldId id="289" r:id="rId9"/>
    <p:sldId id="290" r:id="rId10"/>
    <p:sldId id="265" r:id="rId11"/>
    <p:sldId id="295" r:id="rId12"/>
    <p:sldId id="291" r:id="rId13"/>
    <p:sldId id="292" r:id="rId14"/>
    <p:sldId id="293" r:id="rId15"/>
    <p:sldId id="294" r:id="rId16"/>
    <p:sldId id="296" r:id="rId17"/>
    <p:sldId id="297" r:id="rId18"/>
    <p:sldId id="300" r:id="rId19"/>
    <p:sldId id="301" r:id="rId20"/>
    <p:sldId id="299" r:id="rId21"/>
    <p:sldId id="298" r:id="rId22"/>
    <p:sldId id="302" r:id="rId23"/>
    <p:sldId id="271"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6440BD-9E8B-25B9-DFB3-DF60AD889204}" name="Pritivardhan Chothe" initials="PC" userId="da7e5cdb411736c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6431"/>
    <a:srgbClr val="003300"/>
    <a:srgbClr val="006600"/>
    <a:srgbClr val="339966"/>
    <a:srgbClr val="00CC00"/>
    <a:srgbClr val="339933"/>
    <a:srgbClr val="7C2D35"/>
    <a:srgbClr val="9F2936"/>
    <a:srgbClr val="A66D70"/>
    <a:srgbClr val="771F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96" autoAdjust="0"/>
    <p:restoredTop sz="94660"/>
  </p:normalViewPr>
  <p:slideViewPr>
    <p:cSldViewPr snapToGrid="0">
      <p:cViewPr varScale="1">
        <p:scale>
          <a:sx n="90" d="100"/>
          <a:sy n="90" d="100"/>
        </p:scale>
        <p:origin x="53" y="182"/>
      </p:cViewPr>
      <p:guideLst/>
    </p:cSldViewPr>
  </p:slideViewPr>
  <p:notesTextViewPr>
    <p:cViewPr>
      <p:scale>
        <a:sx n="1" d="1"/>
        <a:sy n="1" d="1"/>
      </p:scale>
      <p:origin x="0" y="0"/>
    </p:cViewPr>
  </p:notesTextViewPr>
  <p:notesViewPr>
    <p:cSldViewPr snapToGrid="0">
      <p:cViewPr varScale="1">
        <p:scale>
          <a:sx n="60" d="100"/>
          <a:sy n="60" d="100"/>
        </p:scale>
        <p:origin x="190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6A3D7-EE7F-4984-9854-AF0A7C44763D}" type="doc">
      <dgm:prSet loTypeId="urn:microsoft.com/office/officeart/2005/8/layout/hProcess7" loCatId="list" qsTypeId="urn:microsoft.com/office/officeart/2005/8/quickstyle/simple1" qsCatId="simple" csTypeId="urn:microsoft.com/office/officeart/2005/8/colors/accent1_2" csCatId="accent1" phldr="0"/>
      <dgm:spPr/>
      <dgm:t>
        <a:bodyPr/>
        <a:lstStyle/>
        <a:p>
          <a:endParaRPr lang="en-IN"/>
        </a:p>
      </dgm:t>
    </dgm:pt>
    <dgm:pt modelId="{571EC557-8EDF-4782-9139-D9F79BB0039E}" type="pres">
      <dgm:prSet presAssocID="{A946A3D7-EE7F-4984-9854-AF0A7C44763D}" presName="Name0" presStyleCnt="0">
        <dgm:presLayoutVars>
          <dgm:dir/>
          <dgm:animLvl val="lvl"/>
          <dgm:resizeHandles val="exact"/>
        </dgm:presLayoutVars>
      </dgm:prSet>
      <dgm:spPr/>
    </dgm:pt>
  </dgm:ptLst>
  <dgm:cxnLst>
    <dgm:cxn modelId="{9FDD92DD-6B13-4393-A601-A178CE4C82A5}" type="presOf" srcId="{A946A3D7-EE7F-4984-9854-AF0A7C44763D}" destId="{571EC557-8EDF-4782-9139-D9F79BB0039E}" srcOrd="0"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0371B2-B052-4BBA-A583-F1CAE253769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0934C7E3-8B7E-4A38-88E3-7432726FFE2B}">
      <dgm:prSet phldrT="[Text]"/>
      <dgm:spPr>
        <a:solidFill>
          <a:schemeClr val="accent4">
            <a:lumMod val="75000"/>
          </a:schemeClr>
        </a:solidFill>
      </dgm:spPr>
      <dgm:t>
        <a:bodyPr/>
        <a:lstStyle/>
        <a:p>
          <a:r>
            <a:rPr lang="en-IN" b="1" dirty="0"/>
            <a:t>Data Collection </a:t>
          </a:r>
        </a:p>
      </dgm:t>
    </dgm:pt>
    <dgm:pt modelId="{592FE718-C356-4C0D-BD60-D5F7DB5AE122}" type="parTrans" cxnId="{C7589583-B67D-4650-9180-CC0EFE177265}">
      <dgm:prSet/>
      <dgm:spPr/>
      <dgm:t>
        <a:bodyPr/>
        <a:lstStyle/>
        <a:p>
          <a:endParaRPr lang="en-IN"/>
        </a:p>
      </dgm:t>
    </dgm:pt>
    <dgm:pt modelId="{8590F8E1-2470-49ED-9FC4-D03E9ACC22A2}" type="sibTrans" cxnId="{C7589583-B67D-4650-9180-CC0EFE177265}">
      <dgm:prSet/>
      <dgm:spPr>
        <a:solidFill>
          <a:schemeClr val="accent4">
            <a:lumMod val="75000"/>
          </a:schemeClr>
        </a:solidFill>
      </dgm:spPr>
      <dgm:t>
        <a:bodyPr/>
        <a:lstStyle/>
        <a:p>
          <a:endParaRPr lang="en-IN"/>
        </a:p>
      </dgm:t>
    </dgm:pt>
    <dgm:pt modelId="{9ADEEAF5-45F8-49FC-84AD-8E9EE6557DD0}">
      <dgm:prSet phldrT="[Text]"/>
      <dgm:spPr>
        <a:solidFill>
          <a:schemeClr val="accent4">
            <a:lumMod val="75000"/>
          </a:schemeClr>
        </a:solidFill>
      </dgm:spPr>
      <dgm:t>
        <a:bodyPr/>
        <a:lstStyle/>
        <a:p>
          <a:r>
            <a:rPr lang="en-IN" dirty="0"/>
            <a:t>Preprocessing</a:t>
          </a:r>
        </a:p>
      </dgm:t>
    </dgm:pt>
    <dgm:pt modelId="{C096844B-B26C-43A7-B98E-7290C8DF3FCD}" type="parTrans" cxnId="{9F829BA1-AA30-4058-A449-B05E7EA3C2DC}">
      <dgm:prSet/>
      <dgm:spPr/>
      <dgm:t>
        <a:bodyPr/>
        <a:lstStyle/>
        <a:p>
          <a:endParaRPr lang="en-IN"/>
        </a:p>
      </dgm:t>
    </dgm:pt>
    <dgm:pt modelId="{0EBBFF24-E29F-4153-A851-92B5312EEF07}" type="sibTrans" cxnId="{9F829BA1-AA30-4058-A449-B05E7EA3C2DC}">
      <dgm:prSet/>
      <dgm:spPr>
        <a:solidFill>
          <a:schemeClr val="accent4">
            <a:lumMod val="75000"/>
          </a:schemeClr>
        </a:solidFill>
      </dgm:spPr>
      <dgm:t>
        <a:bodyPr/>
        <a:lstStyle/>
        <a:p>
          <a:endParaRPr lang="en-IN"/>
        </a:p>
      </dgm:t>
    </dgm:pt>
    <dgm:pt modelId="{5F8B8EB3-32F9-494C-9363-D4C920968E77}">
      <dgm:prSet phldrT="[Text]"/>
      <dgm:spPr>
        <a:solidFill>
          <a:schemeClr val="accent4">
            <a:lumMod val="75000"/>
          </a:schemeClr>
        </a:solidFill>
      </dgm:spPr>
      <dgm:t>
        <a:bodyPr/>
        <a:lstStyle/>
        <a:p>
          <a:r>
            <a:rPr lang="en-IN" dirty="0"/>
            <a:t>Model Training </a:t>
          </a:r>
        </a:p>
      </dgm:t>
    </dgm:pt>
    <dgm:pt modelId="{FFF6AB00-05C3-4BB5-BF00-27E5607FC817}" type="parTrans" cxnId="{3761B93D-AFBD-4E0B-9D95-709A39B76725}">
      <dgm:prSet/>
      <dgm:spPr/>
      <dgm:t>
        <a:bodyPr/>
        <a:lstStyle/>
        <a:p>
          <a:endParaRPr lang="en-IN"/>
        </a:p>
      </dgm:t>
    </dgm:pt>
    <dgm:pt modelId="{49B601D7-92DF-4B1D-B872-F76BFA931C72}" type="sibTrans" cxnId="{3761B93D-AFBD-4E0B-9D95-709A39B76725}">
      <dgm:prSet/>
      <dgm:spPr>
        <a:solidFill>
          <a:schemeClr val="accent4">
            <a:lumMod val="75000"/>
          </a:schemeClr>
        </a:solidFill>
      </dgm:spPr>
      <dgm:t>
        <a:bodyPr/>
        <a:lstStyle/>
        <a:p>
          <a:endParaRPr lang="en-IN"/>
        </a:p>
      </dgm:t>
    </dgm:pt>
    <dgm:pt modelId="{DA1D4ADA-F26C-42CC-A011-3B993D87D031}">
      <dgm:prSet phldrT="[Text]"/>
      <dgm:spPr>
        <a:solidFill>
          <a:schemeClr val="accent4">
            <a:lumMod val="75000"/>
          </a:schemeClr>
        </a:solidFill>
      </dgm:spPr>
      <dgm:t>
        <a:bodyPr/>
        <a:lstStyle/>
        <a:p>
          <a:r>
            <a:rPr lang="en-IN" dirty="0"/>
            <a:t>Analysis </a:t>
          </a:r>
        </a:p>
      </dgm:t>
    </dgm:pt>
    <dgm:pt modelId="{ED84373E-70AD-46DB-BDE2-23F04A593103}" type="parTrans" cxnId="{72B24317-BEA3-45BA-BC71-B7448B40C88B}">
      <dgm:prSet/>
      <dgm:spPr/>
      <dgm:t>
        <a:bodyPr/>
        <a:lstStyle/>
        <a:p>
          <a:endParaRPr lang="en-IN"/>
        </a:p>
      </dgm:t>
    </dgm:pt>
    <dgm:pt modelId="{0E743565-8B6A-438D-BDF7-96E7221FED74}" type="sibTrans" cxnId="{72B24317-BEA3-45BA-BC71-B7448B40C88B}">
      <dgm:prSet/>
      <dgm:spPr>
        <a:solidFill>
          <a:schemeClr val="accent4">
            <a:lumMod val="75000"/>
          </a:schemeClr>
        </a:solidFill>
      </dgm:spPr>
      <dgm:t>
        <a:bodyPr/>
        <a:lstStyle/>
        <a:p>
          <a:endParaRPr lang="en-IN"/>
        </a:p>
      </dgm:t>
    </dgm:pt>
    <dgm:pt modelId="{764C5B4A-A1A4-49C8-96AD-6B4E93B40CA6}">
      <dgm:prSet phldrT="[Text]"/>
      <dgm:spPr>
        <a:solidFill>
          <a:schemeClr val="accent4">
            <a:lumMod val="75000"/>
          </a:schemeClr>
        </a:solidFill>
      </dgm:spPr>
      <dgm:t>
        <a:bodyPr/>
        <a:lstStyle/>
        <a:p>
          <a:r>
            <a:rPr lang="en-IN" dirty="0"/>
            <a:t>Output Visualization</a:t>
          </a:r>
        </a:p>
      </dgm:t>
    </dgm:pt>
    <dgm:pt modelId="{6E782183-0EC9-43E3-A365-37953223C8BD}" type="sibTrans" cxnId="{D97322D8-3FB0-4D3A-BE00-316F216D9A61}">
      <dgm:prSet/>
      <dgm:spPr/>
      <dgm:t>
        <a:bodyPr/>
        <a:lstStyle/>
        <a:p>
          <a:endParaRPr lang="en-IN"/>
        </a:p>
      </dgm:t>
    </dgm:pt>
    <dgm:pt modelId="{4C0AD5AC-F0EF-462B-9B64-6B97219D106F}" type="parTrans" cxnId="{D97322D8-3FB0-4D3A-BE00-316F216D9A61}">
      <dgm:prSet/>
      <dgm:spPr/>
      <dgm:t>
        <a:bodyPr/>
        <a:lstStyle/>
        <a:p>
          <a:endParaRPr lang="en-IN"/>
        </a:p>
      </dgm:t>
    </dgm:pt>
    <dgm:pt modelId="{8D980355-A3AA-4DD9-A144-2FA4E08153EC}" type="pres">
      <dgm:prSet presAssocID="{5E0371B2-B052-4BBA-A583-F1CAE253769B}" presName="diagram" presStyleCnt="0">
        <dgm:presLayoutVars>
          <dgm:dir/>
          <dgm:resizeHandles val="exact"/>
        </dgm:presLayoutVars>
      </dgm:prSet>
      <dgm:spPr/>
    </dgm:pt>
    <dgm:pt modelId="{47C47979-7EB0-4B81-BA22-8E604E6134A0}" type="pres">
      <dgm:prSet presAssocID="{0934C7E3-8B7E-4A38-88E3-7432726FFE2B}" presName="node" presStyleLbl="node1" presStyleIdx="0" presStyleCnt="5">
        <dgm:presLayoutVars>
          <dgm:bulletEnabled val="1"/>
        </dgm:presLayoutVars>
      </dgm:prSet>
      <dgm:spPr/>
    </dgm:pt>
    <dgm:pt modelId="{5039936A-4F2D-4374-8ABB-56C7E5A7DE30}" type="pres">
      <dgm:prSet presAssocID="{8590F8E1-2470-49ED-9FC4-D03E9ACC22A2}" presName="sibTrans" presStyleLbl="sibTrans2D1" presStyleIdx="0" presStyleCnt="4"/>
      <dgm:spPr/>
    </dgm:pt>
    <dgm:pt modelId="{C2D34621-6E88-4BFF-B563-232CB5085565}" type="pres">
      <dgm:prSet presAssocID="{8590F8E1-2470-49ED-9FC4-D03E9ACC22A2}" presName="connectorText" presStyleLbl="sibTrans2D1" presStyleIdx="0" presStyleCnt="4"/>
      <dgm:spPr/>
    </dgm:pt>
    <dgm:pt modelId="{6FA55C27-E3EB-4B7B-AFC4-5BCC7AA391B5}" type="pres">
      <dgm:prSet presAssocID="{9ADEEAF5-45F8-49FC-84AD-8E9EE6557DD0}" presName="node" presStyleLbl="node1" presStyleIdx="1" presStyleCnt="5">
        <dgm:presLayoutVars>
          <dgm:bulletEnabled val="1"/>
        </dgm:presLayoutVars>
      </dgm:prSet>
      <dgm:spPr/>
    </dgm:pt>
    <dgm:pt modelId="{9F39B1BB-3DBC-4B24-9934-446D806EE20E}" type="pres">
      <dgm:prSet presAssocID="{0EBBFF24-E29F-4153-A851-92B5312EEF07}" presName="sibTrans" presStyleLbl="sibTrans2D1" presStyleIdx="1" presStyleCnt="4"/>
      <dgm:spPr/>
    </dgm:pt>
    <dgm:pt modelId="{BD7EF2DC-FEBE-4DE1-834A-60D54F59A5BC}" type="pres">
      <dgm:prSet presAssocID="{0EBBFF24-E29F-4153-A851-92B5312EEF07}" presName="connectorText" presStyleLbl="sibTrans2D1" presStyleIdx="1" presStyleCnt="4"/>
      <dgm:spPr/>
    </dgm:pt>
    <dgm:pt modelId="{95457044-F3BC-4F55-AB67-F162B4093DA6}" type="pres">
      <dgm:prSet presAssocID="{5F8B8EB3-32F9-494C-9363-D4C920968E77}" presName="node" presStyleLbl="node1" presStyleIdx="2" presStyleCnt="5">
        <dgm:presLayoutVars>
          <dgm:bulletEnabled val="1"/>
        </dgm:presLayoutVars>
      </dgm:prSet>
      <dgm:spPr/>
    </dgm:pt>
    <dgm:pt modelId="{F74EBDF7-9C5D-403B-92DE-D1C5CB756A2D}" type="pres">
      <dgm:prSet presAssocID="{49B601D7-92DF-4B1D-B872-F76BFA931C72}" presName="sibTrans" presStyleLbl="sibTrans2D1" presStyleIdx="2" presStyleCnt="4" custLinFactNeighborX="-7310" custLinFactNeighborY="-5732"/>
      <dgm:spPr/>
    </dgm:pt>
    <dgm:pt modelId="{793059F9-E93A-497C-9238-92484C40AC90}" type="pres">
      <dgm:prSet presAssocID="{49B601D7-92DF-4B1D-B872-F76BFA931C72}" presName="connectorText" presStyleLbl="sibTrans2D1" presStyleIdx="2" presStyleCnt="4"/>
      <dgm:spPr/>
    </dgm:pt>
    <dgm:pt modelId="{D7B0CCE0-37C6-4CD8-8F79-A7FA7B693C07}" type="pres">
      <dgm:prSet presAssocID="{DA1D4ADA-F26C-42CC-A011-3B993D87D031}" presName="node" presStyleLbl="node1" presStyleIdx="3" presStyleCnt="5">
        <dgm:presLayoutVars>
          <dgm:bulletEnabled val="1"/>
        </dgm:presLayoutVars>
      </dgm:prSet>
      <dgm:spPr/>
    </dgm:pt>
    <dgm:pt modelId="{C292EB0D-B83C-427C-9880-0F265D9B0E7B}" type="pres">
      <dgm:prSet presAssocID="{0E743565-8B6A-438D-BDF7-96E7221FED74}" presName="sibTrans" presStyleLbl="sibTrans2D1" presStyleIdx="3" presStyleCnt="4"/>
      <dgm:spPr/>
    </dgm:pt>
    <dgm:pt modelId="{B950325B-4D2E-4DBD-A829-48B80C027363}" type="pres">
      <dgm:prSet presAssocID="{0E743565-8B6A-438D-BDF7-96E7221FED74}" presName="connectorText" presStyleLbl="sibTrans2D1" presStyleIdx="3" presStyleCnt="4"/>
      <dgm:spPr/>
    </dgm:pt>
    <dgm:pt modelId="{7B356881-DB56-4DBA-9A14-7BA8C7DB2ADE}" type="pres">
      <dgm:prSet presAssocID="{764C5B4A-A1A4-49C8-96AD-6B4E93B40CA6}" presName="node" presStyleLbl="node1" presStyleIdx="4" presStyleCnt="5">
        <dgm:presLayoutVars>
          <dgm:bulletEnabled val="1"/>
        </dgm:presLayoutVars>
      </dgm:prSet>
      <dgm:spPr/>
    </dgm:pt>
  </dgm:ptLst>
  <dgm:cxnLst>
    <dgm:cxn modelId="{72B24317-BEA3-45BA-BC71-B7448B40C88B}" srcId="{5E0371B2-B052-4BBA-A583-F1CAE253769B}" destId="{DA1D4ADA-F26C-42CC-A011-3B993D87D031}" srcOrd="3" destOrd="0" parTransId="{ED84373E-70AD-46DB-BDE2-23F04A593103}" sibTransId="{0E743565-8B6A-438D-BDF7-96E7221FED74}"/>
    <dgm:cxn modelId="{FCDDEC20-3772-4ED6-9342-43432CFA6212}" type="presOf" srcId="{764C5B4A-A1A4-49C8-96AD-6B4E93B40CA6}" destId="{7B356881-DB56-4DBA-9A14-7BA8C7DB2ADE}" srcOrd="0" destOrd="0" presId="urn:microsoft.com/office/officeart/2005/8/layout/process5"/>
    <dgm:cxn modelId="{3022E635-3FBA-4582-8A8F-208B57DEF34A}" type="presOf" srcId="{5E0371B2-B052-4BBA-A583-F1CAE253769B}" destId="{8D980355-A3AA-4DD9-A144-2FA4E08153EC}" srcOrd="0" destOrd="0" presId="urn:microsoft.com/office/officeart/2005/8/layout/process5"/>
    <dgm:cxn modelId="{3761B93D-AFBD-4E0B-9D95-709A39B76725}" srcId="{5E0371B2-B052-4BBA-A583-F1CAE253769B}" destId="{5F8B8EB3-32F9-494C-9363-D4C920968E77}" srcOrd="2" destOrd="0" parTransId="{FFF6AB00-05C3-4BB5-BF00-27E5607FC817}" sibTransId="{49B601D7-92DF-4B1D-B872-F76BFA931C72}"/>
    <dgm:cxn modelId="{BE367871-F5B1-4066-8C62-97F1FC220FE0}" type="presOf" srcId="{9ADEEAF5-45F8-49FC-84AD-8E9EE6557DD0}" destId="{6FA55C27-E3EB-4B7B-AFC4-5BCC7AA391B5}" srcOrd="0" destOrd="0" presId="urn:microsoft.com/office/officeart/2005/8/layout/process5"/>
    <dgm:cxn modelId="{70E9F05A-BCEB-444C-8A19-A26769227BF6}" type="presOf" srcId="{0E743565-8B6A-438D-BDF7-96E7221FED74}" destId="{B950325B-4D2E-4DBD-A829-48B80C027363}" srcOrd="1" destOrd="0" presId="urn:microsoft.com/office/officeart/2005/8/layout/process5"/>
    <dgm:cxn modelId="{1B48DB81-7DF0-4798-B43F-2DC310954C4F}" type="presOf" srcId="{8590F8E1-2470-49ED-9FC4-D03E9ACC22A2}" destId="{C2D34621-6E88-4BFF-B563-232CB5085565}" srcOrd="1" destOrd="0" presId="urn:microsoft.com/office/officeart/2005/8/layout/process5"/>
    <dgm:cxn modelId="{C7589583-B67D-4650-9180-CC0EFE177265}" srcId="{5E0371B2-B052-4BBA-A583-F1CAE253769B}" destId="{0934C7E3-8B7E-4A38-88E3-7432726FFE2B}" srcOrd="0" destOrd="0" parTransId="{592FE718-C356-4C0D-BD60-D5F7DB5AE122}" sibTransId="{8590F8E1-2470-49ED-9FC4-D03E9ACC22A2}"/>
    <dgm:cxn modelId="{94564F93-2CBB-4269-A362-E7502A0FFBC4}" type="presOf" srcId="{49B601D7-92DF-4B1D-B872-F76BFA931C72}" destId="{F74EBDF7-9C5D-403B-92DE-D1C5CB756A2D}" srcOrd="0" destOrd="0" presId="urn:microsoft.com/office/officeart/2005/8/layout/process5"/>
    <dgm:cxn modelId="{1278F09C-AC7F-4B09-8E09-AF954512615E}" type="presOf" srcId="{0934C7E3-8B7E-4A38-88E3-7432726FFE2B}" destId="{47C47979-7EB0-4B81-BA22-8E604E6134A0}" srcOrd="0" destOrd="0" presId="urn:microsoft.com/office/officeart/2005/8/layout/process5"/>
    <dgm:cxn modelId="{9F829BA1-AA30-4058-A449-B05E7EA3C2DC}" srcId="{5E0371B2-B052-4BBA-A583-F1CAE253769B}" destId="{9ADEEAF5-45F8-49FC-84AD-8E9EE6557DD0}" srcOrd="1" destOrd="0" parTransId="{C096844B-B26C-43A7-B98E-7290C8DF3FCD}" sibTransId="{0EBBFF24-E29F-4153-A851-92B5312EEF07}"/>
    <dgm:cxn modelId="{F0481FBA-3CEA-4BB0-ABEF-3DE42C5E3A09}" type="presOf" srcId="{0E743565-8B6A-438D-BDF7-96E7221FED74}" destId="{C292EB0D-B83C-427C-9880-0F265D9B0E7B}" srcOrd="0" destOrd="0" presId="urn:microsoft.com/office/officeart/2005/8/layout/process5"/>
    <dgm:cxn modelId="{AA747ABE-9091-44F8-936D-CF3F3E92F453}" type="presOf" srcId="{DA1D4ADA-F26C-42CC-A011-3B993D87D031}" destId="{D7B0CCE0-37C6-4CD8-8F79-A7FA7B693C07}" srcOrd="0" destOrd="0" presId="urn:microsoft.com/office/officeart/2005/8/layout/process5"/>
    <dgm:cxn modelId="{7B4025D6-124B-4FA1-868F-C60C9191A485}" type="presOf" srcId="{49B601D7-92DF-4B1D-B872-F76BFA931C72}" destId="{793059F9-E93A-497C-9238-92484C40AC90}" srcOrd="1" destOrd="0" presId="urn:microsoft.com/office/officeart/2005/8/layout/process5"/>
    <dgm:cxn modelId="{AACD0BD7-F6AF-44FC-B4E3-F42495649E56}" type="presOf" srcId="{0EBBFF24-E29F-4153-A851-92B5312EEF07}" destId="{BD7EF2DC-FEBE-4DE1-834A-60D54F59A5BC}" srcOrd="1" destOrd="0" presId="urn:microsoft.com/office/officeart/2005/8/layout/process5"/>
    <dgm:cxn modelId="{D97322D8-3FB0-4D3A-BE00-316F216D9A61}" srcId="{5E0371B2-B052-4BBA-A583-F1CAE253769B}" destId="{764C5B4A-A1A4-49C8-96AD-6B4E93B40CA6}" srcOrd="4" destOrd="0" parTransId="{4C0AD5AC-F0EF-462B-9B64-6B97219D106F}" sibTransId="{6E782183-0EC9-43E3-A365-37953223C8BD}"/>
    <dgm:cxn modelId="{A17D9DE8-8964-4E88-A340-FE367E001BE4}" type="presOf" srcId="{5F8B8EB3-32F9-494C-9363-D4C920968E77}" destId="{95457044-F3BC-4F55-AB67-F162B4093DA6}" srcOrd="0" destOrd="0" presId="urn:microsoft.com/office/officeart/2005/8/layout/process5"/>
    <dgm:cxn modelId="{221737EB-290B-4EB7-9A03-EFC9186C1200}" type="presOf" srcId="{0EBBFF24-E29F-4153-A851-92B5312EEF07}" destId="{9F39B1BB-3DBC-4B24-9934-446D806EE20E}" srcOrd="0" destOrd="0" presId="urn:microsoft.com/office/officeart/2005/8/layout/process5"/>
    <dgm:cxn modelId="{4A0369F0-C323-4970-BB9F-D1B86DB4756F}" type="presOf" srcId="{8590F8E1-2470-49ED-9FC4-D03E9ACC22A2}" destId="{5039936A-4F2D-4374-8ABB-56C7E5A7DE30}" srcOrd="0" destOrd="0" presId="urn:microsoft.com/office/officeart/2005/8/layout/process5"/>
    <dgm:cxn modelId="{E51695E3-AF87-4770-AF85-7FA306D7F937}" type="presParOf" srcId="{8D980355-A3AA-4DD9-A144-2FA4E08153EC}" destId="{47C47979-7EB0-4B81-BA22-8E604E6134A0}" srcOrd="0" destOrd="0" presId="urn:microsoft.com/office/officeart/2005/8/layout/process5"/>
    <dgm:cxn modelId="{8CE7E35F-3FB0-492E-AA2C-C2FB2B18A435}" type="presParOf" srcId="{8D980355-A3AA-4DD9-A144-2FA4E08153EC}" destId="{5039936A-4F2D-4374-8ABB-56C7E5A7DE30}" srcOrd="1" destOrd="0" presId="urn:microsoft.com/office/officeart/2005/8/layout/process5"/>
    <dgm:cxn modelId="{DCF5CC4E-CC49-4E51-909A-26AF8C980869}" type="presParOf" srcId="{5039936A-4F2D-4374-8ABB-56C7E5A7DE30}" destId="{C2D34621-6E88-4BFF-B563-232CB5085565}" srcOrd="0" destOrd="0" presId="urn:microsoft.com/office/officeart/2005/8/layout/process5"/>
    <dgm:cxn modelId="{2F998BBA-3355-4BF8-A8F6-8E3D05377DB3}" type="presParOf" srcId="{8D980355-A3AA-4DD9-A144-2FA4E08153EC}" destId="{6FA55C27-E3EB-4B7B-AFC4-5BCC7AA391B5}" srcOrd="2" destOrd="0" presId="urn:microsoft.com/office/officeart/2005/8/layout/process5"/>
    <dgm:cxn modelId="{0AC4A1B1-6611-4F18-9BA5-C9B14103F63D}" type="presParOf" srcId="{8D980355-A3AA-4DD9-A144-2FA4E08153EC}" destId="{9F39B1BB-3DBC-4B24-9934-446D806EE20E}" srcOrd="3" destOrd="0" presId="urn:microsoft.com/office/officeart/2005/8/layout/process5"/>
    <dgm:cxn modelId="{4E028A0E-2AB0-441C-BCB3-6CB90822FD42}" type="presParOf" srcId="{9F39B1BB-3DBC-4B24-9934-446D806EE20E}" destId="{BD7EF2DC-FEBE-4DE1-834A-60D54F59A5BC}" srcOrd="0" destOrd="0" presId="urn:microsoft.com/office/officeart/2005/8/layout/process5"/>
    <dgm:cxn modelId="{535B5440-0715-49A8-ABF1-78DBE040EC48}" type="presParOf" srcId="{8D980355-A3AA-4DD9-A144-2FA4E08153EC}" destId="{95457044-F3BC-4F55-AB67-F162B4093DA6}" srcOrd="4" destOrd="0" presId="urn:microsoft.com/office/officeart/2005/8/layout/process5"/>
    <dgm:cxn modelId="{68618654-61E5-4001-876E-19BAAE141581}" type="presParOf" srcId="{8D980355-A3AA-4DD9-A144-2FA4E08153EC}" destId="{F74EBDF7-9C5D-403B-92DE-D1C5CB756A2D}" srcOrd="5" destOrd="0" presId="urn:microsoft.com/office/officeart/2005/8/layout/process5"/>
    <dgm:cxn modelId="{4CDE8A4A-BEF3-4832-8729-91CB2D4EB323}" type="presParOf" srcId="{F74EBDF7-9C5D-403B-92DE-D1C5CB756A2D}" destId="{793059F9-E93A-497C-9238-92484C40AC90}" srcOrd="0" destOrd="0" presId="urn:microsoft.com/office/officeart/2005/8/layout/process5"/>
    <dgm:cxn modelId="{7732B209-0ADF-4DE4-A1B7-C34AE557E96D}" type="presParOf" srcId="{8D980355-A3AA-4DD9-A144-2FA4E08153EC}" destId="{D7B0CCE0-37C6-4CD8-8F79-A7FA7B693C07}" srcOrd="6" destOrd="0" presId="urn:microsoft.com/office/officeart/2005/8/layout/process5"/>
    <dgm:cxn modelId="{86BE8D8D-F99B-480F-A24B-0366081359BF}" type="presParOf" srcId="{8D980355-A3AA-4DD9-A144-2FA4E08153EC}" destId="{C292EB0D-B83C-427C-9880-0F265D9B0E7B}" srcOrd="7" destOrd="0" presId="urn:microsoft.com/office/officeart/2005/8/layout/process5"/>
    <dgm:cxn modelId="{09ADDAC6-9BDB-4052-9C50-A99C27CBEB79}" type="presParOf" srcId="{C292EB0D-B83C-427C-9880-0F265D9B0E7B}" destId="{B950325B-4D2E-4DBD-A829-48B80C027363}" srcOrd="0" destOrd="0" presId="urn:microsoft.com/office/officeart/2005/8/layout/process5"/>
    <dgm:cxn modelId="{94132A5D-1314-487C-80C7-D91A0648F754}" type="presParOf" srcId="{8D980355-A3AA-4DD9-A144-2FA4E08153EC}" destId="{7B356881-DB56-4DBA-9A14-7BA8C7DB2ADE}" srcOrd="8"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47979-7EB0-4B81-BA22-8E604E6134A0}">
      <dsp:nvSpPr>
        <dsp:cNvPr id="0" name=""/>
        <dsp:cNvSpPr/>
      </dsp:nvSpPr>
      <dsp:spPr>
        <a:xfrm>
          <a:off x="6319" y="239949"/>
          <a:ext cx="1888891" cy="11333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Data Collection </a:t>
          </a:r>
        </a:p>
      </dsp:txBody>
      <dsp:txXfrm>
        <a:off x="39513" y="273143"/>
        <a:ext cx="1822503" cy="1066947"/>
      </dsp:txXfrm>
    </dsp:sp>
    <dsp:sp modelId="{5039936A-4F2D-4374-8ABB-56C7E5A7DE30}">
      <dsp:nvSpPr>
        <dsp:cNvPr id="0" name=""/>
        <dsp:cNvSpPr/>
      </dsp:nvSpPr>
      <dsp:spPr>
        <a:xfrm>
          <a:off x="2061433" y="572394"/>
          <a:ext cx="400445" cy="468445"/>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061433" y="666083"/>
        <a:ext cx="280312" cy="281067"/>
      </dsp:txXfrm>
    </dsp:sp>
    <dsp:sp modelId="{6FA55C27-E3EB-4B7B-AFC4-5BCC7AA391B5}">
      <dsp:nvSpPr>
        <dsp:cNvPr id="0" name=""/>
        <dsp:cNvSpPr/>
      </dsp:nvSpPr>
      <dsp:spPr>
        <a:xfrm>
          <a:off x="2650768" y="239949"/>
          <a:ext cx="1888891" cy="11333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Preprocessing</a:t>
          </a:r>
        </a:p>
      </dsp:txBody>
      <dsp:txXfrm>
        <a:off x="2683962" y="273143"/>
        <a:ext cx="1822503" cy="1066947"/>
      </dsp:txXfrm>
    </dsp:sp>
    <dsp:sp modelId="{9F39B1BB-3DBC-4B24-9934-446D806EE20E}">
      <dsp:nvSpPr>
        <dsp:cNvPr id="0" name=""/>
        <dsp:cNvSpPr/>
      </dsp:nvSpPr>
      <dsp:spPr>
        <a:xfrm>
          <a:off x="4705882" y="572394"/>
          <a:ext cx="400445" cy="468445"/>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05882" y="666083"/>
        <a:ext cx="280312" cy="281067"/>
      </dsp:txXfrm>
    </dsp:sp>
    <dsp:sp modelId="{95457044-F3BC-4F55-AB67-F162B4093DA6}">
      <dsp:nvSpPr>
        <dsp:cNvPr id="0" name=""/>
        <dsp:cNvSpPr/>
      </dsp:nvSpPr>
      <dsp:spPr>
        <a:xfrm>
          <a:off x="5295216" y="239949"/>
          <a:ext cx="1888891" cy="11333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 </a:t>
          </a:r>
        </a:p>
      </dsp:txBody>
      <dsp:txXfrm>
        <a:off x="5328410" y="273143"/>
        <a:ext cx="1822503" cy="1066947"/>
      </dsp:txXfrm>
    </dsp:sp>
    <dsp:sp modelId="{F74EBDF7-9C5D-403B-92DE-D1C5CB756A2D}">
      <dsp:nvSpPr>
        <dsp:cNvPr id="0" name=""/>
        <dsp:cNvSpPr/>
      </dsp:nvSpPr>
      <dsp:spPr>
        <a:xfrm rot="5400000">
          <a:off x="6010167" y="1478655"/>
          <a:ext cx="400445" cy="468445"/>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5400000">
        <a:off x="6069857" y="1512655"/>
        <a:ext cx="281067" cy="280312"/>
      </dsp:txXfrm>
    </dsp:sp>
    <dsp:sp modelId="{D7B0CCE0-37C6-4CD8-8F79-A7FA7B693C07}">
      <dsp:nvSpPr>
        <dsp:cNvPr id="0" name=""/>
        <dsp:cNvSpPr/>
      </dsp:nvSpPr>
      <dsp:spPr>
        <a:xfrm>
          <a:off x="5295216" y="2128840"/>
          <a:ext cx="1888891" cy="11333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Analysis </a:t>
          </a:r>
        </a:p>
      </dsp:txBody>
      <dsp:txXfrm>
        <a:off x="5328410" y="2162034"/>
        <a:ext cx="1822503" cy="1066947"/>
      </dsp:txXfrm>
    </dsp:sp>
    <dsp:sp modelId="{C292EB0D-B83C-427C-9880-0F265D9B0E7B}">
      <dsp:nvSpPr>
        <dsp:cNvPr id="0" name=""/>
        <dsp:cNvSpPr/>
      </dsp:nvSpPr>
      <dsp:spPr>
        <a:xfrm rot="10800000">
          <a:off x="4728549" y="2461285"/>
          <a:ext cx="400445" cy="468445"/>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rot="10800000">
        <a:off x="4848682" y="2554974"/>
        <a:ext cx="280312" cy="281067"/>
      </dsp:txXfrm>
    </dsp:sp>
    <dsp:sp modelId="{7B356881-DB56-4DBA-9A14-7BA8C7DB2ADE}">
      <dsp:nvSpPr>
        <dsp:cNvPr id="0" name=""/>
        <dsp:cNvSpPr/>
      </dsp:nvSpPr>
      <dsp:spPr>
        <a:xfrm>
          <a:off x="2650768" y="2128840"/>
          <a:ext cx="1888891" cy="11333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Output Visualization</a:t>
          </a:r>
        </a:p>
      </dsp:txBody>
      <dsp:txXfrm>
        <a:off x="2683962" y="2162034"/>
        <a:ext cx="1822503" cy="10669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C85A4-4126-4B73-9D63-82505D6D4001}"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48CEB-C2FF-4858-AD88-B479147C8E19}" type="slidenum">
              <a:rPr lang="en-US" smtClean="0"/>
              <a:t>‹#›</a:t>
            </a:fld>
            <a:endParaRPr lang="en-US"/>
          </a:p>
        </p:txBody>
      </p:sp>
    </p:spTree>
    <p:extLst>
      <p:ext uri="{BB962C8B-B14F-4D97-AF65-F5344CB8AC3E}">
        <p14:creationId xmlns:p14="http://schemas.microsoft.com/office/powerpoint/2010/main" val="113666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88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15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52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344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14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09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24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8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65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67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84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37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49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005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0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31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44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76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41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28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496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84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77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r="43177" b="7278"/>
          <a:stretch>
            <a:fillRect/>
          </a:stretch>
        </p:blipFill>
        <p:spPr>
          <a:xfrm>
            <a:off x="0" y="0"/>
            <a:ext cx="6927862" cy="6358848"/>
          </a:xfrm>
          <a:custGeom>
            <a:avLst/>
            <a:gdLst>
              <a:gd name="connsiteX0" fmla="*/ 0 w 6927862"/>
              <a:gd name="connsiteY0" fmla="*/ 0 h 6358848"/>
              <a:gd name="connsiteX1" fmla="*/ 6032527 w 6927862"/>
              <a:gd name="connsiteY1" fmla="*/ 0 h 6358848"/>
              <a:gd name="connsiteX2" fmla="*/ 6058985 w 6927862"/>
              <a:gd name="connsiteY2" fmla="*/ 45884 h 6358848"/>
              <a:gd name="connsiteX3" fmla="*/ 6872673 w 6927862"/>
              <a:gd name="connsiteY3" fmla="*/ 1457051 h 6358848"/>
              <a:gd name="connsiteX4" fmla="*/ 6872673 w 6927862"/>
              <a:gd name="connsiteY4" fmla="*/ 1878258 h 6358848"/>
              <a:gd name="connsiteX5" fmla="*/ 4407533 w 6927862"/>
              <a:gd name="connsiteY5" fmla="*/ 6148244 h 6358848"/>
              <a:gd name="connsiteX6" fmla="*/ 4044858 w 6927862"/>
              <a:gd name="connsiteY6" fmla="*/ 6358848 h 6358848"/>
              <a:gd name="connsiteX7" fmla="*/ 379196 w 6927862"/>
              <a:gd name="connsiteY7" fmla="*/ 6358848 h 6358848"/>
              <a:gd name="connsiteX8" fmla="*/ 0 w 6927862"/>
              <a:gd name="connsiteY8" fmla="*/ 6358848 h 635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7862" h="6358848">
                <a:moveTo>
                  <a:pt x="0" y="0"/>
                </a:moveTo>
                <a:lnTo>
                  <a:pt x="6032527" y="0"/>
                </a:lnTo>
                <a:lnTo>
                  <a:pt x="6058985" y="45884"/>
                </a:lnTo>
                <a:cubicBezTo>
                  <a:pt x="6294906" y="455039"/>
                  <a:pt x="6564531" y="922645"/>
                  <a:pt x="6872673" y="1457051"/>
                </a:cubicBezTo>
                <a:cubicBezTo>
                  <a:pt x="6946259" y="1583413"/>
                  <a:pt x="6946259" y="1746631"/>
                  <a:pt x="6872673" y="1878258"/>
                </a:cubicBezTo>
                <a:cubicBezTo>
                  <a:pt x="6872673" y="1878258"/>
                  <a:pt x="6872673" y="1878258"/>
                  <a:pt x="4407533" y="6148244"/>
                </a:cubicBezTo>
                <a:cubicBezTo>
                  <a:pt x="4333947" y="6279872"/>
                  <a:pt x="4197287" y="6358848"/>
                  <a:pt x="4044858" y="6358848"/>
                </a:cubicBezTo>
                <a:cubicBezTo>
                  <a:pt x="4044858" y="6358848"/>
                  <a:pt x="4044858" y="6358848"/>
                  <a:pt x="379196" y="6358848"/>
                </a:cubicBezTo>
                <a:lnTo>
                  <a:pt x="0" y="6358848"/>
                </a:lnTo>
                <a:close/>
              </a:path>
            </a:pathLst>
          </a:custGeom>
        </p:spPr>
      </p:pic>
    </p:spTree>
    <p:extLst>
      <p:ext uri="{BB962C8B-B14F-4D97-AF65-F5344CB8AC3E}">
        <p14:creationId xmlns:p14="http://schemas.microsoft.com/office/powerpoint/2010/main" val="406259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l="49928" t="41944"/>
          <a:stretch>
            <a:fillRect/>
          </a:stretch>
        </p:blipFill>
        <p:spPr>
          <a:xfrm>
            <a:off x="6087236" y="2876550"/>
            <a:ext cx="6104764" cy="3981450"/>
          </a:xfrm>
          <a:custGeom>
            <a:avLst/>
            <a:gdLst>
              <a:gd name="connsiteX0" fmla="*/ 1926470 w 6104764"/>
              <a:gd name="connsiteY0" fmla="*/ 0 h 3981450"/>
              <a:gd name="connsiteX1" fmla="*/ 5217450 w 6104764"/>
              <a:gd name="connsiteY1" fmla="*/ 0 h 3981450"/>
              <a:gd name="connsiteX2" fmla="*/ 5459796 w 6104764"/>
              <a:gd name="connsiteY2" fmla="*/ 140729 h 3981450"/>
              <a:gd name="connsiteX3" fmla="*/ 6071431 w 6104764"/>
              <a:gd name="connsiteY3" fmla="*/ 1201476 h 3981450"/>
              <a:gd name="connsiteX4" fmla="*/ 6104764 w 6104764"/>
              <a:gd name="connsiteY4" fmla="*/ 1259286 h 3981450"/>
              <a:gd name="connsiteX5" fmla="*/ 6104764 w 6104764"/>
              <a:gd name="connsiteY5" fmla="*/ 3981450 h 3981450"/>
              <a:gd name="connsiteX6" fmla="*/ 442429 w 6104764"/>
              <a:gd name="connsiteY6" fmla="*/ 3981450 h 3981450"/>
              <a:gd name="connsiteX7" fmla="*/ 326836 w 6104764"/>
              <a:gd name="connsiteY7" fmla="*/ 3781226 h 3981450"/>
              <a:gd name="connsiteX8" fmla="*/ 36879 w 6104764"/>
              <a:gd name="connsiteY8" fmla="*/ 3278977 h 3981450"/>
              <a:gd name="connsiteX9" fmla="*/ 36879 w 6104764"/>
              <a:gd name="connsiteY9" fmla="*/ 2997520 h 3981450"/>
              <a:gd name="connsiteX10" fmla="*/ 1684125 w 6104764"/>
              <a:gd name="connsiteY10" fmla="*/ 140729 h 3981450"/>
              <a:gd name="connsiteX11" fmla="*/ 1926470 w 6104764"/>
              <a:gd name="connsiteY11"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04764" h="3981450">
                <a:moveTo>
                  <a:pt x="1926470" y="0"/>
                </a:moveTo>
                <a:cubicBezTo>
                  <a:pt x="1926470" y="0"/>
                  <a:pt x="1926470" y="0"/>
                  <a:pt x="5217450" y="0"/>
                </a:cubicBezTo>
                <a:cubicBezTo>
                  <a:pt x="5319306" y="0"/>
                  <a:pt x="5410624" y="52774"/>
                  <a:pt x="5459796" y="140729"/>
                </a:cubicBezTo>
                <a:cubicBezTo>
                  <a:pt x="5459796" y="140729"/>
                  <a:pt x="5459796" y="140729"/>
                  <a:pt x="6071431" y="1201476"/>
                </a:cubicBezTo>
                <a:lnTo>
                  <a:pt x="6104764" y="1259286"/>
                </a:lnTo>
                <a:lnTo>
                  <a:pt x="6104764" y="3981450"/>
                </a:lnTo>
                <a:lnTo>
                  <a:pt x="442429" y="3981450"/>
                </a:lnTo>
                <a:lnTo>
                  <a:pt x="326836" y="3781226"/>
                </a:lnTo>
                <a:cubicBezTo>
                  <a:pt x="236350" y="3624491"/>
                  <a:pt x="139832" y="3457307"/>
                  <a:pt x="36879" y="3278977"/>
                </a:cubicBezTo>
                <a:cubicBezTo>
                  <a:pt x="-12293" y="3191021"/>
                  <a:pt x="-12293" y="3081957"/>
                  <a:pt x="36879" y="2997520"/>
                </a:cubicBezTo>
                <a:cubicBezTo>
                  <a:pt x="36879" y="2997520"/>
                  <a:pt x="36879" y="2997520"/>
                  <a:pt x="1684125" y="140729"/>
                </a:cubicBezTo>
                <a:cubicBezTo>
                  <a:pt x="1733296" y="52774"/>
                  <a:pt x="1824615" y="0"/>
                  <a:pt x="1926470" y="0"/>
                </a:cubicBezTo>
                <a:close/>
              </a:path>
            </a:pathLst>
          </a:custGeom>
        </p:spPr>
      </p:pic>
    </p:spTree>
    <p:extLst>
      <p:ext uri="{BB962C8B-B14F-4D97-AF65-F5344CB8AC3E}">
        <p14:creationId xmlns:p14="http://schemas.microsoft.com/office/powerpoint/2010/main" val="141447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08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781212" y="1"/>
            <a:ext cx="5410788" cy="4007607"/>
          </a:xfrm>
          <a:custGeom>
            <a:avLst/>
            <a:gdLst>
              <a:gd name="connsiteX0" fmla="*/ 237850 w 5410788"/>
              <a:gd name="connsiteY0" fmla="*/ 0 h 4007607"/>
              <a:gd name="connsiteX1" fmla="*/ 5410788 w 5410788"/>
              <a:gd name="connsiteY1" fmla="*/ 0 h 4007607"/>
              <a:gd name="connsiteX2" fmla="*/ 5410788 w 5410788"/>
              <a:gd name="connsiteY2" fmla="*/ 4007607 h 4007607"/>
              <a:gd name="connsiteX3" fmla="*/ 5380163 w 5410788"/>
              <a:gd name="connsiteY3" fmla="*/ 4007607 h 4007607"/>
              <a:gd name="connsiteX4" fmla="*/ 2156587 w 5410788"/>
              <a:gd name="connsiteY4" fmla="*/ 4007607 h 4007607"/>
              <a:gd name="connsiteX5" fmla="*/ 1885293 w 5410788"/>
              <a:gd name="connsiteY5" fmla="*/ 3850069 h 4007607"/>
              <a:gd name="connsiteX6" fmla="*/ 41284 w 5410788"/>
              <a:gd name="connsiteY6" fmla="*/ 655978 h 4007607"/>
              <a:gd name="connsiteX7" fmla="*/ 41284 w 5410788"/>
              <a:gd name="connsiteY7" fmla="*/ 340901 h 4007607"/>
              <a:gd name="connsiteX8" fmla="*/ 231211 w 5410788"/>
              <a:gd name="connsiteY8" fmla="*/ 11514 h 400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788" h="4007607">
                <a:moveTo>
                  <a:pt x="237850" y="0"/>
                </a:moveTo>
                <a:lnTo>
                  <a:pt x="5410788" y="0"/>
                </a:lnTo>
                <a:lnTo>
                  <a:pt x="5410788" y="4007607"/>
                </a:lnTo>
                <a:lnTo>
                  <a:pt x="5380163" y="4007607"/>
                </a:lnTo>
                <a:cubicBezTo>
                  <a:pt x="4919652" y="4007607"/>
                  <a:pt x="3998631" y="4007607"/>
                  <a:pt x="2156587" y="4007607"/>
                </a:cubicBezTo>
                <a:cubicBezTo>
                  <a:pt x="2042565" y="4007607"/>
                  <a:pt x="1940338" y="3948530"/>
                  <a:pt x="1885293" y="3850069"/>
                </a:cubicBezTo>
                <a:cubicBezTo>
                  <a:pt x="1885293" y="3850069"/>
                  <a:pt x="1885293" y="3850069"/>
                  <a:pt x="41284" y="655978"/>
                </a:cubicBezTo>
                <a:cubicBezTo>
                  <a:pt x="-13761" y="557516"/>
                  <a:pt x="-13761" y="435424"/>
                  <a:pt x="41284" y="340901"/>
                </a:cubicBezTo>
                <a:cubicBezTo>
                  <a:pt x="41284" y="340901"/>
                  <a:pt x="41284" y="340901"/>
                  <a:pt x="231211" y="11514"/>
                </a:cubicBezTo>
                <a:close/>
              </a:path>
            </a:pathLst>
          </a:custGeom>
        </p:spPr>
        <p:txBody>
          <a:bodyPr wrap="square">
            <a:noAutofit/>
          </a:bodyPr>
          <a:lstStyle/>
          <a:p>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174" b="9454"/>
          <a:stretch/>
        </p:blipFill>
        <p:spPr>
          <a:xfrm>
            <a:off x="-1" y="0"/>
            <a:ext cx="12192001" cy="6857999"/>
          </a:xfrm>
          <a:prstGeom prst="rect">
            <a:avLst/>
          </a:prstGeom>
        </p:spPr>
      </p:pic>
    </p:spTree>
    <p:extLst>
      <p:ext uri="{BB962C8B-B14F-4D97-AF65-F5344CB8AC3E}">
        <p14:creationId xmlns:p14="http://schemas.microsoft.com/office/powerpoint/2010/main" val="274481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03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9BDE6B-0E72-4326-98C1-7BE3405F85B0}" type="datetimeFigureOut">
              <a:rPr lang="en-US" smtClean="0"/>
              <a:t>10/1/2025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09348-C8C2-4E06-98BD-221993FA7CEE}" type="slidenum">
              <a:rPr lang="en-US" smtClean="0"/>
              <a:t>‹#›</a:t>
            </a:fld>
            <a:endParaRPr lang="en-US"/>
          </a:p>
        </p:txBody>
      </p:sp>
    </p:spTree>
    <p:extLst>
      <p:ext uri="{BB962C8B-B14F-4D97-AF65-F5344CB8AC3E}">
        <p14:creationId xmlns:p14="http://schemas.microsoft.com/office/powerpoint/2010/main" val="193013867"/>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4" r:id="rId3"/>
    <p:sldLayoutId id="2147483652" r:id="rId4"/>
    <p:sldLayoutId id="2147483655" r:id="rId5"/>
    <p:sldLayoutId id="2147483656" r:id="rId6"/>
    <p:sldLayoutId id="2147483650" r:id="rId7"/>
    <p:sldLayoutId id="2147483666" r:id="rId8"/>
    <p:sldLayoutId id="2147483657" r:id="rId9"/>
    <p:sldLayoutId id="2147483658" r:id="rId10"/>
    <p:sldLayoutId id="2147483659" r:id="rId11"/>
    <p:sldLayoutId id="2147483653" r:id="rId12"/>
    <p:sldLayoutId id="2147483662" r:id="rId13"/>
    <p:sldLayoutId id="2147483664" r:id="rId14"/>
    <p:sldLayoutId id="2147483665" r:id="rId15"/>
    <p:sldLayoutId id="2147483667" r:id="rId16"/>
    <p:sldLayoutId id="2147483668" r:id="rId17"/>
    <p:sldLayoutId id="2147483670" r:id="rId18"/>
    <p:sldLayoutId id="2147483669" r:id="rId19"/>
    <p:sldLayoutId id="2147483660" r:id="rId20"/>
    <p:sldLayoutId id="2147483661" r:id="rId21"/>
    <p:sldLayoutId id="2147483663" r:id="rId22"/>
    <p:sldLayoutId id="2147483671" r:id="rId23"/>
    <p:sldLayoutId id="2147483672" r:id="rId24"/>
    <p:sldLayoutId id="2147483673" r:id="rId25"/>
    <p:sldLayoutId id="2147483674" r:id="rId26"/>
    <p:sldLayoutId id="2147483675" r:id="rId27"/>
    <p:sldLayoutId id="2147483676" r:id="rId28"/>
  </p:sldLayoutIdLst>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14.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1.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0.jpeg"/><Relationship Id="rId1" Type="http://schemas.openxmlformats.org/officeDocument/2006/relationships/slideLayout" Target="../slideLayouts/slideLayout1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eg"/><Relationship Id="rId1" Type="http://schemas.openxmlformats.org/officeDocument/2006/relationships/slideLayout" Target="../slideLayouts/slideLayout13.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5.jpeg"/><Relationship Id="rId1" Type="http://schemas.openxmlformats.org/officeDocument/2006/relationships/slideLayout" Target="../slideLayouts/slideLayout13.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1.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 Picture"/>
          <p:cNvPicPr>
            <a:picLocks noChangeAspect="1"/>
          </p:cNvPicPr>
          <p:nvPr/>
        </p:nvPicPr>
        <p:blipFill>
          <a:blip r:embed="rId2">
            <a:extLst>
              <a:ext uri="{28A0092B-C50C-407E-A947-70E740481C1C}">
                <a14:useLocalDpi xmlns:a14="http://schemas.microsoft.com/office/drawing/2010/main" val="0"/>
              </a:ext>
            </a:extLst>
          </a:blip>
          <a:srcRect l="14716" r="14716"/>
          <a:stretch/>
        </p:blipFill>
        <p:spPr>
          <a:xfrm>
            <a:off x="0" y="0"/>
            <a:ext cx="7259277" cy="6858000"/>
          </a:xfrm>
          <a:custGeom>
            <a:avLst/>
            <a:gdLst>
              <a:gd name="connsiteX0" fmla="*/ 352177 w 7259277"/>
              <a:gd name="connsiteY0" fmla="*/ 4725988 h 6858000"/>
              <a:gd name="connsiteX1" fmla="*/ 784505 w 7259277"/>
              <a:gd name="connsiteY1" fmla="*/ 5476112 h 6858000"/>
              <a:gd name="connsiteX2" fmla="*/ 961554 w 7259277"/>
              <a:gd name="connsiteY2" fmla="*/ 5579151 h 6858000"/>
              <a:gd name="connsiteX3" fmla="*/ 2756745 w 7259277"/>
              <a:gd name="connsiteY3" fmla="*/ 5579151 h 6858000"/>
              <a:gd name="connsiteX4" fmla="*/ 3106724 w 7259277"/>
              <a:gd name="connsiteY4" fmla="*/ 6189141 h 6858000"/>
              <a:gd name="connsiteX5" fmla="*/ 3106724 w 7259277"/>
              <a:gd name="connsiteY5" fmla="*/ 6271572 h 6858000"/>
              <a:gd name="connsiteX6" fmla="*/ 2825753 w 7259277"/>
              <a:gd name="connsiteY6" fmla="*/ 6757740 h 6858000"/>
              <a:gd name="connsiteX7" fmla="*/ 2767810 w 7259277"/>
              <a:gd name="connsiteY7" fmla="*/ 6858000 h 6858000"/>
              <a:gd name="connsiteX8" fmla="*/ 0 w 7259277"/>
              <a:gd name="connsiteY8" fmla="*/ 6858000 h 6858000"/>
              <a:gd name="connsiteX9" fmla="*/ 0 w 7259277"/>
              <a:gd name="connsiteY9" fmla="*/ 5336470 h 6858000"/>
              <a:gd name="connsiteX10" fmla="*/ 15121 w 7259277"/>
              <a:gd name="connsiteY10" fmla="*/ 5310258 h 6858000"/>
              <a:gd name="connsiteX11" fmla="*/ 352177 w 7259277"/>
              <a:gd name="connsiteY11" fmla="*/ 4725988 h 6858000"/>
              <a:gd name="connsiteX12" fmla="*/ 0 w 7259277"/>
              <a:gd name="connsiteY12" fmla="*/ 0 h 6858000"/>
              <a:gd name="connsiteX13" fmla="*/ 6242963 w 7259277"/>
              <a:gd name="connsiteY13" fmla="*/ 0 h 6858000"/>
              <a:gd name="connsiteX14" fmla="*/ 6287089 w 7259277"/>
              <a:gd name="connsiteY14" fmla="*/ 76600 h 6858000"/>
              <a:gd name="connsiteX15" fmla="*/ 7246929 w 7259277"/>
              <a:gd name="connsiteY15" fmla="*/ 1742815 h 6858000"/>
              <a:gd name="connsiteX16" fmla="*/ 7246929 w 7259277"/>
              <a:gd name="connsiteY16" fmla="*/ 1825244 h 6858000"/>
              <a:gd name="connsiteX17" fmla="*/ 5176626 w 7259277"/>
              <a:gd name="connsiteY17" fmla="*/ 5415024 h 6858000"/>
              <a:gd name="connsiteX18" fmla="*/ 5106655 w 7259277"/>
              <a:gd name="connsiteY18" fmla="*/ 5456238 h 6858000"/>
              <a:gd name="connsiteX19" fmla="*/ 961931 w 7259277"/>
              <a:gd name="connsiteY19" fmla="*/ 5456238 h 6858000"/>
              <a:gd name="connsiteX20" fmla="*/ 891961 w 7259277"/>
              <a:gd name="connsiteY20" fmla="*/ 5415024 h 6858000"/>
              <a:gd name="connsiteX21" fmla="*/ 18552 w 7259277"/>
              <a:gd name="connsiteY21" fmla="*/ 3900586 h 6858000"/>
              <a:gd name="connsiteX22" fmla="*/ 0 w 7259277"/>
              <a:gd name="connsiteY22" fmla="*/ 38684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59277" h="6858000">
                <a:moveTo>
                  <a:pt x="352177" y="4725988"/>
                </a:moveTo>
                <a:cubicBezTo>
                  <a:pt x="352177" y="4725988"/>
                  <a:pt x="352177" y="4725988"/>
                  <a:pt x="784505" y="5476112"/>
                </a:cubicBezTo>
                <a:cubicBezTo>
                  <a:pt x="821562" y="5542057"/>
                  <a:pt x="887441" y="5579151"/>
                  <a:pt x="961554" y="5579151"/>
                </a:cubicBezTo>
                <a:cubicBezTo>
                  <a:pt x="961554" y="5579151"/>
                  <a:pt x="961554" y="5579151"/>
                  <a:pt x="2756745" y="5579151"/>
                </a:cubicBezTo>
                <a:lnTo>
                  <a:pt x="3106724" y="6189141"/>
                </a:lnTo>
                <a:cubicBezTo>
                  <a:pt x="3123194" y="6213870"/>
                  <a:pt x="3123194" y="6242721"/>
                  <a:pt x="3106724" y="6271572"/>
                </a:cubicBezTo>
                <a:cubicBezTo>
                  <a:pt x="3106724" y="6271572"/>
                  <a:pt x="3106724" y="6271572"/>
                  <a:pt x="2825753" y="6757740"/>
                </a:cubicBezTo>
                <a:lnTo>
                  <a:pt x="2767810" y="6858000"/>
                </a:lnTo>
                <a:lnTo>
                  <a:pt x="0" y="6858000"/>
                </a:lnTo>
                <a:lnTo>
                  <a:pt x="0" y="5336470"/>
                </a:lnTo>
                <a:lnTo>
                  <a:pt x="15121" y="5310258"/>
                </a:lnTo>
                <a:cubicBezTo>
                  <a:pt x="109013" y="5147502"/>
                  <a:pt x="220291" y="4954606"/>
                  <a:pt x="352177" y="4725988"/>
                </a:cubicBezTo>
                <a:close/>
                <a:moveTo>
                  <a:pt x="0" y="0"/>
                </a:moveTo>
                <a:lnTo>
                  <a:pt x="6242963" y="0"/>
                </a:lnTo>
                <a:lnTo>
                  <a:pt x="6287089" y="76600"/>
                </a:lnTo>
                <a:cubicBezTo>
                  <a:pt x="6543350" y="521451"/>
                  <a:pt x="6858747" y="1068959"/>
                  <a:pt x="7246929" y="1742815"/>
                </a:cubicBezTo>
                <a:cubicBezTo>
                  <a:pt x="7263393" y="1767544"/>
                  <a:pt x="7263393" y="1796394"/>
                  <a:pt x="7246929" y="1825244"/>
                </a:cubicBezTo>
                <a:cubicBezTo>
                  <a:pt x="7246929" y="1825244"/>
                  <a:pt x="7246929" y="1825244"/>
                  <a:pt x="5176626" y="5415024"/>
                </a:cubicBezTo>
                <a:cubicBezTo>
                  <a:pt x="5160163" y="5439752"/>
                  <a:pt x="5135467" y="5456238"/>
                  <a:pt x="5106655" y="5456238"/>
                </a:cubicBezTo>
                <a:cubicBezTo>
                  <a:pt x="5106655" y="5456238"/>
                  <a:pt x="5106655" y="5456238"/>
                  <a:pt x="961931" y="5456238"/>
                </a:cubicBezTo>
                <a:cubicBezTo>
                  <a:pt x="933120" y="5456238"/>
                  <a:pt x="904308" y="5439752"/>
                  <a:pt x="891961" y="5415024"/>
                </a:cubicBezTo>
                <a:cubicBezTo>
                  <a:pt x="891961" y="5415024"/>
                  <a:pt x="891961" y="5415024"/>
                  <a:pt x="18552" y="3900586"/>
                </a:cubicBezTo>
                <a:lnTo>
                  <a:pt x="0" y="3868419"/>
                </a:lnTo>
                <a:close/>
              </a:path>
            </a:pathLst>
          </a:custGeom>
        </p:spPr>
      </p:pic>
      <p:sp>
        <p:nvSpPr>
          <p:cNvPr id="17" name="TextBox 16"/>
          <p:cNvSpPr txBox="1"/>
          <p:nvPr/>
        </p:nvSpPr>
        <p:spPr>
          <a:xfrm>
            <a:off x="7271548" y="1103420"/>
            <a:ext cx="4796506" cy="1077218"/>
          </a:xfrm>
          <a:prstGeom prst="rect">
            <a:avLst/>
          </a:prstGeom>
          <a:noFill/>
        </p:spPr>
        <p:txBody>
          <a:bodyPr wrap="none" rtlCol="0">
            <a:spAutoFit/>
          </a:bodyPr>
          <a:lstStyle/>
          <a:p>
            <a:pPr algn="ctr"/>
            <a:r>
              <a:rPr lang="en-US" sz="3200" dirty="0">
                <a:latin typeface="Montserrat" panose="00000500000000000000" pitchFamily="50" charset="0"/>
              </a:rPr>
              <a:t>A </a:t>
            </a:r>
            <a:r>
              <a:rPr lang="en-US" sz="3200" dirty="0">
                <a:effectLst/>
                <a:latin typeface="Montserrat" panose="00000500000000000000" pitchFamily="50" charset="0"/>
                <a:ea typeface="Times New Roman" panose="02020603050405020304" pitchFamily="18" charset="0"/>
              </a:rPr>
              <a:t>TREE LEVEL </a:t>
            </a:r>
          </a:p>
          <a:p>
            <a:pPr algn="ctr"/>
            <a:r>
              <a:rPr lang="en-US" sz="3200" b="1" dirty="0">
                <a:solidFill>
                  <a:schemeClr val="accent4">
                    <a:lumMod val="50000"/>
                  </a:schemeClr>
                </a:solidFill>
                <a:latin typeface="Montserrat" panose="00000500000000000000" pitchFamily="50" charset="0"/>
                <a:ea typeface="Times New Roman" panose="02020603050405020304" pitchFamily="18" charset="0"/>
              </a:rPr>
              <a:t>CHANGE DETECTION </a:t>
            </a:r>
            <a:endParaRPr lang="en-US" sz="2400" b="1" dirty="0">
              <a:solidFill>
                <a:schemeClr val="accent4">
                  <a:lumMod val="50000"/>
                </a:schemeClr>
              </a:solidFill>
              <a:latin typeface="Montserrat" panose="00000500000000000000" pitchFamily="50" charset="0"/>
            </a:endParaRPr>
          </a:p>
        </p:txBody>
      </p:sp>
      <p:sp>
        <p:nvSpPr>
          <p:cNvPr id="38" name="TextBox 37"/>
          <p:cNvSpPr txBox="1"/>
          <p:nvPr/>
        </p:nvSpPr>
        <p:spPr>
          <a:xfrm>
            <a:off x="7555497" y="257950"/>
            <a:ext cx="4223808" cy="461665"/>
          </a:xfrm>
          <a:prstGeom prst="rect">
            <a:avLst/>
          </a:prstGeom>
          <a:noFill/>
        </p:spPr>
        <p:txBody>
          <a:bodyPr wrap="square" rtlCol="0">
            <a:spAutoFit/>
          </a:bodyPr>
          <a:lstStyle/>
          <a:p>
            <a:pPr algn="ctr"/>
            <a:r>
              <a:rPr lang="en-US" sz="2400" dirty="0">
                <a:solidFill>
                  <a:schemeClr val="accent4">
                    <a:lumMod val="75000"/>
                  </a:schemeClr>
                </a:solidFill>
                <a:latin typeface="Montserrat" panose="00000500000000000000" pitchFamily="50" charset="0"/>
                <a:ea typeface="Lato" panose="020F0502020204030203" pitchFamily="34" charset="0"/>
                <a:cs typeface="Lato" panose="020F0502020204030203" pitchFamily="34" charset="0"/>
              </a:rPr>
              <a:t>Hackathon Presentation </a:t>
            </a:r>
          </a:p>
        </p:txBody>
      </p:sp>
      <p:sp>
        <p:nvSpPr>
          <p:cNvPr id="46" name="Rectangle 45"/>
          <p:cNvSpPr/>
          <p:nvPr/>
        </p:nvSpPr>
        <p:spPr>
          <a:xfrm>
            <a:off x="6941682" y="2161508"/>
            <a:ext cx="5261222" cy="496674"/>
          </a:xfrm>
          <a:prstGeom prst="rect">
            <a:avLst/>
          </a:prstGeom>
        </p:spPr>
        <p:txBody>
          <a:bodyPr wrap="square">
            <a:spAutoFit/>
          </a:bodyPr>
          <a:lstStyle/>
          <a:p>
            <a:pPr algn="ctr">
              <a:lnSpc>
                <a:spcPct val="150000"/>
              </a:lnSpc>
            </a:pPr>
            <a:r>
              <a:rPr lang="en-US" sz="2000" dirty="0">
                <a:solidFill>
                  <a:schemeClr val="accent4">
                    <a:lumMod val="75000"/>
                  </a:schemeClr>
                </a:solidFill>
                <a:latin typeface="Gadugi" panose="020B0502040204020203" pitchFamily="34" charset="0"/>
                <a:ea typeface="Gadugi" panose="020B0502040204020203" pitchFamily="34" charset="0"/>
                <a:cs typeface="Lato" panose="020F0502020204030203" pitchFamily="34" charset="0"/>
              </a:rPr>
              <a:t>Across Maharashtra Using Deep Learning</a:t>
            </a:r>
          </a:p>
        </p:txBody>
      </p:sp>
      <p:sp>
        <p:nvSpPr>
          <p:cNvPr id="51" name="Rectangle 50"/>
          <p:cNvSpPr/>
          <p:nvPr/>
        </p:nvSpPr>
        <p:spPr>
          <a:xfrm>
            <a:off x="7399662" y="2138649"/>
            <a:ext cx="4450534" cy="457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Freeform 89"/>
          <p:cNvSpPr>
            <a:spLocks/>
          </p:cNvSpPr>
          <p:nvPr/>
        </p:nvSpPr>
        <p:spPr bwMode="auto">
          <a:xfrm>
            <a:off x="0" y="4725988"/>
            <a:ext cx="3144981" cy="2132012"/>
          </a:xfrm>
          <a:custGeom>
            <a:avLst/>
            <a:gdLst>
              <a:gd name="connsiteX0" fmla="*/ 352177 w 3119076"/>
              <a:gd name="connsiteY0" fmla="*/ 0 h 2132012"/>
              <a:gd name="connsiteX1" fmla="*/ 784505 w 3119076"/>
              <a:gd name="connsiteY1" fmla="*/ 750124 h 2132012"/>
              <a:gd name="connsiteX2" fmla="*/ 961554 w 3119076"/>
              <a:gd name="connsiteY2" fmla="*/ 853163 h 2132012"/>
              <a:gd name="connsiteX3" fmla="*/ 2756745 w 3119076"/>
              <a:gd name="connsiteY3" fmla="*/ 853163 h 2132012"/>
              <a:gd name="connsiteX4" fmla="*/ 3106724 w 3119076"/>
              <a:gd name="connsiteY4" fmla="*/ 1463153 h 2132012"/>
              <a:gd name="connsiteX5" fmla="*/ 3106724 w 3119076"/>
              <a:gd name="connsiteY5" fmla="*/ 1545584 h 2132012"/>
              <a:gd name="connsiteX6" fmla="*/ 2825753 w 3119076"/>
              <a:gd name="connsiteY6" fmla="*/ 2031752 h 2132012"/>
              <a:gd name="connsiteX7" fmla="*/ 2767810 w 3119076"/>
              <a:gd name="connsiteY7" fmla="*/ 2132012 h 2132012"/>
              <a:gd name="connsiteX8" fmla="*/ 0 w 3119076"/>
              <a:gd name="connsiteY8" fmla="*/ 2132012 h 2132012"/>
              <a:gd name="connsiteX9" fmla="*/ 0 w 3119076"/>
              <a:gd name="connsiteY9" fmla="*/ 610482 h 2132012"/>
              <a:gd name="connsiteX10" fmla="*/ 15121 w 3119076"/>
              <a:gd name="connsiteY10" fmla="*/ 584270 h 2132012"/>
              <a:gd name="connsiteX11" fmla="*/ 352177 w 3119076"/>
              <a:gd name="connsiteY11" fmla="*/ 0 h 213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76" h="2132012">
                <a:moveTo>
                  <a:pt x="352177" y="0"/>
                </a:moveTo>
                <a:cubicBezTo>
                  <a:pt x="352177" y="0"/>
                  <a:pt x="352177" y="0"/>
                  <a:pt x="784505" y="750124"/>
                </a:cubicBezTo>
                <a:cubicBezTo>
                  <a:pt x="821562" y="816069"/>
                  <a:pt x="887441" y="853163"/>
                  <a:pt x="961554" y="853163"/>
                </a:cubicBezTo>
                <a:cubicBezTo>
                  <a:pt x="961554" y="853163"/>
                  <a:pt x="961554" y="853163"/>
                  <a:pt x="2756745" y="853163"/>
                </a:cubicBezTo>
                <a:lnTo>
                  <a:pt x="3106724" y="1463153"/>
                </a:lnTo>
                <a:cubicBezTo>
                  <a:pt x="3123194" y="1487882"/>
                  <a:pt x="3123194" y="1516733"/>
                  <a:pt x="3106724" y="1545584"/>
                </a:cubicBezTo>
                <a:cubicBezTo>
                  <a:pt x="3106724" y="1545584"/>
                  <a:pt x="3106724" y="1545584"/>
                  <a:pt x="2825753" y="2031752"/>
                </a:cubicBezTo>
                <a:lnTo>
                  <a:pt x="2767810" y="2132012"/>
                </a:lnTo>
                <a:lnTo>
                  <a:pt x="0" y="2132012"/>
                </a:lnTo>
                <a:lnTo>
                  <a:pt x="0" y="610482"/>
                </a:lnTo>
                <a:lnTo>
                  <a:pt x="15121" y="584270"/>
                </a:lnTo>
                <a:cubicBezTo>
                  <a:pt x="109013" y="421514"/>
                  <a:pt x="220291" y="228618"/>
                  <a:pt x="352177" y="0"/>
                </a:cubicBezTo>
                <a:close/>
              </a:path>
            </a:pathLst>
          </a:custGeom>
          <a:solidFill>
            <a:schemeClr val="accent4">
              <a:lumMod val="60000"/>
              <a:lumOff val="40000"/>
              <a:alpha val="3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188" name="Group 187"/>
          <p:cNvGrpSpPr/>
          <p:nvPr/>
        </p:nvGrpSpPr>
        <p:grpSpPr>
          <a:xfrm>
            <a:off x="8286750" y="6010274"/>
            <a:ext cx="761596" cy="751283"/>
            <a:chOff x="9597602" y="2078307"/>
            <a:chExt cx="462328" cy="462328"/>
          </a:xfrm>
          <a:solidFill>
            <a:schemeClr val="accent4">
              <a:lumMod val="50000"/>
            </a:schemeClr>
          </a:solidFill>
        </p:grpSpPr>
        <p:sp>
          <p:nvSpPr>
            <p:cNvPr id="180" name="Oval 179"/>
            <p:cNvSpPr/>
            <p:nvPr/>
          </p:nvSpPr>
          <p:spPr>
            <a:xfrm>
              <a:off x="9597602" y="2078307"/>
              <a:ext cx="462328" cy="462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176"/>
            <p:cNvSpPr>
              <a:spLocks/>
            </p:cNvSpPr>
            <p:nvPr/>
          </p:nvSpPr>
          <p:spPr bwMode="auto">
            <a:xfrm>
              <a:off x="9726734" y="2178867"/>
              <a:ext cx="234262" cy="246922"/>
            </a:xfrm>
            <a:custGeom>
              <a:avLst/>
              <a:gdLst>
                <a:gd name="connsiteX0" fmla="*/ 170061 w 1329891"/>
                <a:gd name="connsiteY0" fmla="*/ 1230313 h 1401763"/>
                <a:gd name="connsiteX1" fmla="*/ 1000721 w 1329891"/>
                <a:gd name="connsiteY1" fmla="*/ 1230313 h 1401763"/>
                <a:gd name="connsiteX2" fmla="*/ 1023938 w 1329891"/>
                <a:gd name="connsiteY2" fmla="*/ 1254126 h 1401763"/>
                <a:gd name="connsiteX3" fmla="*/ 170061 w 1329891"/>
                <a:gd name="connsiteY3" fmla="*/ 1254126 h 1401763"/>
                <a:gd name="connsiteX4" fmla="*/ 157163 w 1329891"/>
                <a:gd name="connsiteY4" fmla="*/ 1243543 h 1401763"/>
                <a:gd name="connsiteX5" fmla="*/ 170061 w 1329891"/>
                <a:gd name="connsiteY5" fmla="*/ 1230313 h 1401763"/>
                <a:gd name="connsiteX6" fmla="*/ 848644 w 1329891"/>
                <a:gd name="connsiteY6" fmla="*/ 1103313 h 1401763"/>
                <a:gd name="connsiteX7" fmla="*/ 900447 w 1329891"/>
                <a:gd name="connsiteY7" fmla="*/ 1103313 h 1401763"/>
                <a:gd name="connsiteX8" fmla="*/ 915988 w 1329891"/>
                <a:gd name="connsiteY8" fmla="*/ 1128713 h 1401763"/>
                <a:gd name="connsiteX9" fmla="*/ 768350 w 1329891"/>
                <a:gd name="connsiteY9" fmla="*/ 1128713 h 1401763"/>
                <a:gd name="connsiteX10" fmla="*/ 781301 w 1329891"/>
                <a:gd name="connsiteY10" fmla="*/ 1126173 h 1401763"/>
                <a:gd name="connsiteX11" fmla="*/ 799432 w 1329891"/>
                <a:gd name="connsiteY11" fmla="*/ 1121093 h 1401763"/>
                <a:gd name="connsiteX12" fmla="*/ 814973 w 1329891"/>
                <a:gd name="connsiteY12" fmla="*/ 1116013 h 1401763"/>
                <a:gd name="connsiteX13" fmla="*/ 817563 w 1329891"/>
                <a:gd name="connsiteY13" fmla="*/ 1116013 h 1401763"/>
                <a:gd name="connsiteX14" fmla="*/ 825333 w 1329891"/>
                <a:gd name="connsiteY14" fmla="*/ 1113473 h 1401763"/>
                <a:gd name="connsiteX15" fmla="*/ 827923 w 1329891"/>
                <a:gd name="connsiteY15" fmla="*/ 1113473 h 1401763"/>
                <a:gd name="connsiteX16" fmla="*/ 830513 w 1329891"/>
                <a:gd name="connsiteY16" fmla="*/ 1110933 h 1401763"/>
                <a:gd name="connsiteX17" fmla="*/ 848644 w 1329891"/>
                <a:gd name="connsiteY17" fmla="*/ 1103313 h 1401763"/>
                <a:gd name="connsiteX18" fmla="*/ 170056 w 1329891"/>
                <a:gd name="connsiteY18" fmla="*/ 1103313 h 1401763"/>
                <a:gd name="connsiteX19" fmla="*/ 567167 w 1329891"/>
                <a:gd name="connsiteY19" fmla="*/ 1103313 h 1401763"/>
                <a:gd name="connsiteX20" fmla="*/ 600689 w 1329891"/>
                <a:gd name="connsiteY20" fmla="*/ 1116013 h 1401763"/>
                <a:gd name="connsiteX21" fmla="*/ 613582 w 1329891"/>
                <a:gd name="connsiteY21" fmla="*/ 1121093 h 1401763"/>
                <a:gd name="connsiteX22" fmla="*/ 644526 w 1329891"/>
                <a:gd name="connsiteY22" fmla="*/ 1128713 h 1401763"/>
                <a:gd name="connsiteX23" fmla="*/ 170056 w 1329891"/>
                <a:gd name="connsiteY23" fmla="*/ 1128713 h 1401763"/>
                <a:gd name="connsiteX24" fmla="*/ 157163 w 1329891"/>
                <a:gd name="connsiteY24" fmla="*/ 1116013 h 1401763"/>
                <a:gd name="connsiteX25" fmla="*/ 170056 w 1329891"/>
                <a:gd name="connsiteY25" fmla="*/ 1103313 h 1401763"/>
                <a:gd name="connsiteX26" fmla="*/ 170118 w 1329891"/>
                <a:gd name="connsiteY26" fmla="*/ 979488 h 1401763"/>
                <a:gd name="connsiteX27" fmla="*/ 416255 w 1329891"/>
                <a:gd name="connsiteY27" fmla="*/ 979488 h 1401763"/>
                <a:gd name="connsiteX28" fmla="*/ 431801 w 1329891"/>
                <a:gd name="connsiteY28" fmla="*/ 1001713 h 1401763"/>
                <a:gd name="connsiteX29" fmla="*/ 170118 w 1329891"/>
                <a:gd name="connsiteY29" fmla="*/ 1001713 h 1401763"/>
                <a:gd name="connsiteX30" fmla="*/ 157163 w 1329891"/>
                <a:gd name="connsiteY30" fmla="*/ 989366 h 1401763"/>
                <a:gd name="connsiteX31" fmla="*/ 170118 w 1329891"/>
                <a:gd name="connsiteY31" fmla="*/ 979488 h 1401763"/>
                <a:gd name="connsiteX32" fmla="*/ 170098 w 1329891"/>
                <a:gd name="connsiteY32" fmla="*/ 852488 h 1401763"/>
                <a:gd name="connsiteX33" fmla="*/ 358952 w 1329891"/>
                <a:gd name="connsiteY33" fmla="*/ 852488 h 1401763"/>
                <a:gd name="connsiteX34" fmla="*/ 364126 w 1329891"/>
                <a:gd name="connsiteY34" fmla="*/ 864835 h 1401763"/>
                <a:gd name="connsiteX35" fmla="*/ 364126 w 1329891"/>
                <a:gd name="connsiteY35" fmla="*/ 872244 h 1401763"/>
                <a:gd name="connsiteX36" fmla="*/ 366713 w 1329891"/>
                <a:gd name="connsiteY36" fmla="*/ 874713 h 1401763"/>
                <a:gd name="connsiteX37" fmla="*/ 170098 w 1329891"/>
                <a:gd name="connsiteY37" fmla="*/ 874713 h 1401763"/>
                <a:gd name="connsiteX38" fmla="*/ 157163 w 1329891"/>
                <a:gd name="connsiteY38" fmla="*/ 864835 h 1401763"/>
                <a:gd name="connsiteX39" fmla="*/ 170098 w 1329891"/>
                <a:gd name="connsiteY39" fmla="*/ 852488 h 1401763"/>
                <a:gd name="connsiteX40" fmla="*/ 170152 w 1329891"/>
                <a:gd name="connsiteY40" fmla="*/ 725488 h 1401763"/>
                <a:gd name="connsiteX41" fmla="*/ 357188 w 1329891"/>
                <a:gd name="connsiteY41" fmla="*/ 725488 h 1401763"/>
                <a:gd name="connsiteX42" fmla="*/ 354590 w 1329891"/>
                <a:gd name="connsiteY42" fmla="*/ 747713 h 1401763"/>
                <a:gd name="connsiteX43" fmla="*/ 170152 w 1329891"/>
                <a:gd name="connsiteY43" fmla="*/ 747713 h 1401763"/>
                <a:gd name="connsiteX44" fmla="*/ 157163 w 1329891"/>
                <a:gd name="connsiteY44" fmla="*/ 737835 h 1401763"/>
                <a:gd name="connsiteX45" fmla="*/ 170152 w 1329891"/>
                <a:gd name="connsiteY45" fmla="*/ 725488 h 1401763"/>
                <a:gd name="connsiteX46" fmla="*/ 1019175 w 1329891"/>
                <a:gd name="connsiteY46" fmla="*/ 600075 h 1401763"/>
                <a:gd name="connsiteX47" fmla="*/ 1024164 w 1329891"/>
                <a:gd name="connsiteY47" fmla="*/ 600075 h 1401763"/>
                <a:gd name="connsiteX48" fmla="*/ 1036638 w 1329891"/>
                <a:gd name="connsiteY48" fmla="*/ 610394 h 1401763"/>
                <a:gd name="connsiteX49" fmla="*/ 1031649 w 1329891"/>
                <a:gd name="connsiteY49" fmla="*/ 620713 h 1401763"/>
                <a:gd name="connsiteX50" fmla="*/ 1019175 w 1329891"/>
                <a:gd name="connsiteY50" fmla="*/ 600075 h 1401763"/>
                <a:gd name="connsiteX51" fmla="*/ 170136 w 1329891"/>
                <a:gd name="connsiteY51" fmla="*/ 600075 h 1401763"/>
                <a:gd name="connsiteX52" fmla="*/ 398463 w 1329891"/>
                <a:gd name="connsiteY52" fmla="*/ 600075 h 1401763"/>
                <a:gd name="connsiteX53" fmla="*/ 385490 w 1329891"/>
                <a:gd name="connsiteY53" fmla="*/ 623888 h 1401763"/>
                <a:gd name="connsiteX54" fmla="*/ 170136 w 1329891"/>
                <a:gd name="connsiteY54" fmla="*/ 623888 h 1401763"/>
                <a:gd name="connsiteX55" fmla="*/ 157163 w 1329891"/>
                <a:gd name="connsiteY55" fmla="*/ 610659 h 1401763"/>
                <a:gd name="connsiteX56" fmla="*/ 170136 w 1329891"/>
                <a:gd name="connsiteY56" fmla="*/ 600075 h 1401763"/>
                <a:gd name="connsiteX57" fmla="*/ 709660 w 1329891"/>
                <a:gd name="connsiteY57" fmla="*/ 530225 h 1401763"/>
                <a:gd name="connsiteX58" fmla="*/ 730251 w 1329891"/>
                <a:gd name="connsiteY58" fmla="*/ 553529 h 1401763"/>
                <a:gd name="connsiteX59" fmla="*/ 709660 w 1329891"/>
                <a:gd name="connsiteY59" fmla="*/ 574244 h 1401763"/>
                <a:gd name="connsiteX60" fmla="*/ 508895 w 1329891"/>
                <a:gd name="connsiteY60" fmla="*/ 773621 h 1401763"/>
                <a:gd name="connsiteX61" fmla="*/ 488303 w 1329891"/>
                <a:gd name="connsiteY61" fmla="*/ 796925 h 1401763"/>
                <a:gd name="connsiteX62" fmla="*/ 465138 w 1329891"/>
                <a:gd name="connsiteY62" fmla="*/ 773621 h 1401763"/>
                <a:gd name="connsiteX63" fmla="*/ 709660 w 1329891"/>
                <a:gd name="connsiteY63" fmla="*/ 530225 h 1401763"/>
                <a:gd name="connsiteX64" fmla="*/ 709613 w 1329891"/>
                <a:gd name="connsiteY64" fmla="*/ 504826 h 1401763"/>
                <a:gd name="connsiteX65" fmla="*/ 441325 w 1329891"/>
                <a:gd name="connsiteY65" fmla="*/ 773908 h 1401763"/>
                <a:gd name="connsiteX66" fmla="*/ 709613 w 1329891"/>
                <a:gd name="connsiteY66" fmla="*/ 1042990 h 1401763"/>
                <a:gd name="connsiteX67" fmla="*/ 977901 w 1329891"/>
                <a:gd name="connsiteY67" fmla="*/ 773908 h 1401763"/>
                <a:gd name="connsiteX68" fmla="*/ 709613 w 1329891"/>
                <a:gd name="connsiteY68" fmla="*/ 504826 h 1401763"/>
                <a:gd name="connsiteX69" fmla="*/ 900113 w 1329891"/>
                <a:gd name="connsiteY69" fmla="*/ 473075 h 1401763"/>
                <a:gd name="connsiteX70" fmla="*/ 1023758 w 1329891"/>
                <a:gd name="connsiteY70" fmla="*/ 473075 h 1401763"/>
                <a:gd name="connsiteX71" fmla="*/ 1036638 w 1329891"/>
                <a:gd name="connsiteY71" fmla="*/ 483659 h 1401763"/>
                <a:gd name="connsiteX72" fmla="*/ 1023758 w 1329891"/>
                <a:gd name="connsiteY72" fmla="*/ 496888 h 1401763"/>
                <a:gd name="connsiteX73" fmla="*/ 933600 w 1329891"/>
                <a:gd name="connsiteY73" fmla="*/ 496888 h 1401763"/>
                <a:gd name="connsiteX74" fmla="*/ 920721 w 1329891"/>
                <a:gd name="connsiteY74" fmla="*/ 486305 h 1401763"/>
                <a:gd name="connsiteX75" fmla="*/ 912993 w 1329891"/>
                <a:gd name="connsiteY75" fmla="*/ 481013 h 1401763"/>
                <a:gd name="connsiteX76" fmla="*/ 900113 w 1329891"/>
                <a:gd name="connsiteY76" fmla="*/ 473075 h 1401763"/>
                <a:gd name="connsiteX77" fmla="*/ 170069 w 1329891"/>
                <a:gd name="connsiteY77" fmla="*/ 473075 h 1401763"/>
                <a:gd name="connsiteX78" fmla="*/ 515938 w 1329891"/>
                <a:gd name="connsiteY78" fmla="*/ 473075 h 1401763"/>
                <a:gd name="connsiteX79" fmla="*/ 500451 w 1329891"/>
                <a:gd name="connsiteY79" fmla="*/ 483659 h 1401763"/>
                <a:gd name="connsiteX80" fmla="*/ 482384 w 1329891"/>
                <a:gd name="connsiteY80" fmla="*/ 496888 h 1401763"/>
                <a:gd name="connsiteX81" fmla="*/ 170069 w 1329891"/>
                <a:gd name="connsiteY81" fmla="*/ 496888 h 1401763"/>
                <a:gd name="connsiteX82" fmla="*/ 157163 w 1329891"/>
                <a:gd name="connsiteY82" fmla="*/ 483659 h 1401763"/>
                <a:gd name="connsiteX83" fmla="*/ 170069 w 1329891"/>
                <a:gd name="connsiteY83" fmla="*/ 473075 h 1401763"/>
                <a:gd name="connsiteX84" fmla="*/ 709733 w 1329891"/>
                <a:gd name="connsiteY84" fmla="*/ 444501 h 1401763"/>
                <a:gd name="connsiteX85" fmla="*/ 1036878 w 1329891"/>
                <a:gd name="connsiteY85" fmla="*/ 774018 h 1401763"/>
                <a:gd name="connsiteX86" fmla="*/ 982783 w 1329891"/>
                <a:gd name="connsiteY86" fmla="*/ 955642 h 1401763"/>
                <a:gd name="connsiteX87" fmla="*/ 1031726 w 1329891"/>
                <a:gd name="connsiteY87" fmla="*/ 1004940 h 1401763"/>
                <a:gd name="connsiteX88" fmla="*/ 1080669 w 1329891"/>
                <a:gd name="connsiteY88" fmla="*/ 1030886 h 1401763"/>
                <a:gd name="connsiteX89" fmla="*/ 1304776 w 1329891"/>
                <a:gd name="connsiteY89" fmla="*/ 1256618 h 1401763"/>
                <a:gd name="connsiteX90" fmla="*/ 1304776 w 1329891"/>
                <a:gd name="connsiteY90" fmla="*/ 1375971 h 1401763"/>
                <a:gd name="connsiteX91" fmla="*/ 1186282 w 1329891"/>
                <a:gd name="connsiteY91" fmla="*/ 1375971 h 1401763"/>
                <a:gd name="connsiteX92" fmla="*/ 962175 w 1329891"/>
                <a:gd name="connsiteY92" fmla="*/ 1150239 h 1401763"/>
                <a:gd name="connsiteX93" fmla="*/ 938992 w 1329891"/>
                <a:gd name="connsiteY93" fmla="*/ 1100941 h 1401763"/>
                <a:gd name="connsiteX94" fmla="*/ 887473 w 1329891"/>
                <a:gd name="connsiteY94" fmla="*/ 1049048 h 1401763"/>
                <a:gd name="connsiteX95" fmla="*/ 709733 w 1329891"/>
                <a:gd name="connsiteY95" fmla="*/ 1103536 h 1401763"/>
                <a:gd name="connsiteX96" fmla="*/ 382588 w 1329891"/>
                <a:gd name="connsiteY96" fmla="*/ 774018 h 1401763"/>
                <a:gd name="connsiteX97" fmla="*/ 709733 w 1329891"/>
                <a:gd name="connsiteY97" fmla="*/ 444501 h 1401763"/>
                <a:gd name="connsiteX98" fmla="*/ 170059 w 1329891"/>
                <a:gd name="connsiteY98" fmla="*/ 346075 h 1401763"/>
                <a:gd name="connsiteX99" fmla="*/ 1023742 w 1329891"/>
                <a:gd name="connsiteY99" fmla="*/ 346075 h 1401763"/>
                <a:gd name="connsiteX100" fmla="*/ 1036638 w 1329891"/>
                <a:gd name="connsiteY100" fmla="*/ 359304 h 1401763"/>
                <a:gd name="connsiteX101" fmla="*/ 1023742 w 1329891"/>
                <a:gd name="connsiteY101" fmla="*/ 369888 h 1401763"/>
                <a:gd name="connsiteX102" fmla="*/ 170059 w 1329891"/>
                <a:gd name="connsiteY102" fmla="*/ 369888 h 1401763"/>
                <a:gd name="connsiteX103" fmla="*/ 157163 w 1329891"/>
                <a:gd name="connsiteY103" fmla="*/ 359304 h 1401763"/>
                <a:gd name="connsiteX104" fmla="*/ 170059 w 1329891"/>
                <a:gd name="connsiteY104" fmla="*/ 346075 h 1401763"/>
                <a:gd name="connsiteX105" fmla="*/ 170059 w 1329891"/>
                <a:gd name="connsiteY105" fmla="*/ 219075 h 1401763"/>
                <a:gd name="connsiteX106" fmla="*/ 1023742 w 1329891"/>
                <a:gd name="connsiteY106" fmla="*/ 219075 h 1401763"/>
                <a:gd name="connsiteX107" fmla="*/ 1036638 w 1329891"/>
                <a:gd name="connsiteY107" fmla="*/ 232569 h 1401763"/>
                <a:gd name="connsiteX108" fmla="*/ 1023742 w 1329891"/>
                <a:gd name="connsiteY108" fmla="*/ 246063 h 1401763"/>
                <a:gd name="connsiteX109" fmla="*/ 170059 w 1329891"/>
                <a:gd name="connsiteY109" fmla="*/ 246063 h 1401763"/>
                <a:gd name="connsiteX110" fmla="*/ 157163 w 1329891"/>
                <a:gd name="connsiteY110" fmla="*/ 232569 h 1401763"/>
                <a:gd name="connsiteX111" fmla="*/ 170059 w 1329891"/>
                <a:gd name="connsiteY111" fmla="*/ 219075 h 1401763"/>
                <a:gd name="connsiteX112" fmla="*/ 433172 w 1329891"/>
                <a:gd name="connsiteY112" fmla="*/ 0 h 1401763"/>
                <a:gd name="connsiteX113" fmla="*/ 760628 w 1329891"/>
                <a:gd name="connsiteY113" fmla="*/ 0 h 1401763"/>
                <a:gd name="connsiteX114" fmla="*/ 845716 w 1329891"/>
                <a:gd name="connsiteY114" fmla="*/ 75141 h 1401763"/>
                <a:gd name="connsiteX115" fmla="*/ 1033939 w 1329891"/>
                <a:gd name="connsiteY115" fmla="*/ 75141 h 1401763"/>
                <a:gd name="connsiteX116" fmla="*/ 1062302 w 1329891"/>
                <a:gd name="connsiteY116" fmla="*/ 75141 h 1401763"/>
                <a:gd name="connsiteX117" fmla="*/ 1064880 w 1329891"/>
                <a:gd name="connsiteY117" fmla="*/ 75141 h 1401763"/>
                <a:gd name="connsiteX118" fmla="*/ 1193800 w 1329891"/>
                <a:gd name="connsiteY118" fmla="*/ 209876 h 1401763"/>
                <a:gd name="connsiteX119" fmla="*/ 1193800 w 1329891"/>
                <a:gd name="connsiteY119" fmla="*/ 1103791 h 1401763"/>
                <a:gd name="connsiteX120" fmla="*/ 1137075 w 1329891"/>
                <a:gd name="connsiteY120" fmla="*/ 1044197 h 1401763"/>
                <a:gd name="connsiteX121" fmla="*/ 1137075 w 1329891"/>
                <a:gd name="connsiteY121" fmla="*/ 209876 h 1401763"/>
                <a:gd name="connsiteX122" fmla="*/ 1062302 w 1329891"/>
                <a:gd name="connsiteY122" fmla="*/ 137326 h 1401763"/>
                <a:gd name="connsiteX123" fmla="*/ 131498 w 1329891"/>
                <a:gd name="connsiteY123" fmla="*/ 137326 h 1401763"/>
                <a:gd name="connsiteX124" fmla="*/ 118606 w 1329891"/>
                <a:gd name="connsiteY124" fmla="*/ 139917 h 1401763"/>
                <a:gd name="connsiteX125" fmla="*/ 113450 w 1329891"/>
                <a:gd name="connsiteY125" fmla="*/ 139917 h 1401763"/>
                <a:gd name="connsiteX126" fmla="*/ 103136 w 1329891"/>
                <a:gd name="connsiteY126" fmla="*/ 142508 h 1401763"/>
                <a:gd name="connsiteX127" fmla="*/ 100558 w 1329891"/>
                <a:gd name="connsiteY127" fmla="*/ 145099 h 1401763"/>
                <a:gd name="connsiteX128" fmla="*/ 90244 w 1329891"/>
                <a:gd name="connsiteY128" fmla="*/ 150281 h 1401763"/>
                <a:gd name="connsiteX129" fmla="*/ 79930 w 1329891"/>
                <a:gd name="connsiteY129" fmla="*/ 158055 h 1401763"/>
                <a:gd name="connsiteX130" fmla="*/ 79930 w 1329891"/>
                <a:gd name="connsiteY130" fmla="*/ 160646 h 1401763"/>
                <a:gd name="connsiteX131" fmla="*/ 69617 w 1329891"/>
                <a:gd name="connsiteY131" fmla="*/ 171010 h 1401763"/>
                <a:gd name="connsiteX132" fmla="*/ 64460 w 1329891"/>
                <a:gd name="connsiteY132" fmla="*/ 183965 h 1401763"/>
                <a:gd name="connsiteX133" fmla="*/ 61882 w 1329891"/>
                <a:gd name="connsiteY133" fmla="*/ 183965 h 1401763"/>
                <a:gd name="connsiteX134" fmla="*/ 56725 w 1329891"/>
                <a:gd name="connsiteY134" fmla="*/ 212467 h 1401763"/>
                <a:gd name="connsiteX135" fmla="*/ 56725 w 1329891"/>
                <a:gd name="connsiteY135" fmla="*/ 1267028 h 1401763"/>
                <a:gd name="connsiteX136" fmla="*/ 79930 w 1329891"/>
                <a:gd name="connsiteY136" fmla="*/ 1318849 h 1401763"/>
                <a:gd name="connsiteX137" fmla="*/ 82509 w 1329891"/>
                <a:gd name="connsiteY137" fmla="*/ 1321440 h 1401763"/>
                <a:gd name="connsiteX138" fmla="*/ 90244 w 1329891"/>
                <a:gd name="connsiteY138" fmla="*/ 1326622 h 1401763"/>
                <a:gd name="connsiteX139" fmla="*/ 131498 w 1329891"/>
                <a:gd name="connsiteY139" fmla="*/ 1339578 h 1401763"/>
                <a:gd name="connsiteX140" fmla="*/ 1062302 w 1329891"/>
                <a:gd name="connsiteY140" fmla="*/ 1339578 h 1401763"/>
                <a:gd name="connsiteX141" fmla="*/ 1098399 w 1329891"/>
                <a:gd name="connsiteY141" fmla="*/ 1329213 h 1401763"/>
                <a:gd name="connsiteX142" fmla="*/ 1142232 w 1329891"/>
                <a:gd name="connsiteY142" fmla="*/ 1373261 h 1401763"/>
                <a:gd name="connsiteX143" fmla="*/ 1064880 w 1329891"/>
                <a:gd name="connsiteY143" fmla="*/ 1401763 h 1401763"/>
                <a:gd name="connsiteX144" fmla="*/ 1062302 w 1329891"/>
                <a:gd name="connsiteY144" fmla="*/ 1401763 h 1401763"/>
                <a:gd name="connsiteX145" fmla="*/ 131498 w 1329891"/>
                <a:gd name="connsiteY145" fmla="*/ 1401763 h 1401763"/>
                <a:gd name="connsiteX146" fmla="*/ 77352 w 1329891"/>
                <a:gd name="connsiteY146" fmla="*/ 1388808 h 1401763"/>
                <a:gd name="connsiteX147" fmla="*/ 0 w 1329891"/>
                <a:gd name="connsiteY147" fmla="*/ 1267028 h 1401763"/>
                <a:gd name="connsiteX148" fmla="*/ 0 w 1329891"/>
                <a:gd name="connsiteY148" fmla="*/ 1264437 h 1401763"/>
                <a:gd name="connsiteX149" fmla="*/ 0 w 1329891"/>
                <a:gd name="connsiteY149" fmla="*/ 212467 h 1401763"/>
                <a:gd name="connsiteX150" fmla="*/ 0 w 1329891"/>
                <a:gd name="connsiteY150" fmla="*/ 209876 h 1401763"/>
                <a:gd name="connsiteX151" fmla="*/ 77352 w 1329891"/>
                <a:gd name="connsiteY151" fmla="*/ 88096 h 1401763"/>
                <a:gd name="connsiteX152" fmla="*/ 95401 w 1329891"/>
                <a:gd name="connsiteY152" fmla="*/ 82914 h 1401763"/>
                <a:gd name="connsiteX153" fmla="*/ 103136 w 1329891"/>
                <a:gd name="connsiteY153" fmla="*/ 80323 h 1401763"/>
                <a:gd name="connsiteX154" fmla="*/ 126342 w 1329891"/>
                <a:gd name="connsiteY154" fmla="*/ 77732 h 1401763"/>
                <a:gd name="connsiteX155" fmla="*/ 128920 w 1329891"/>
                <a:gd name="connsiteY155" fmla="*/ 75141 h 1401763"/>
                <a:gd name="connsiteX156" fmla="*/ 131498 w 1329891"/>
                <a:gd name="connsiteY156" fmla="*/ 75141 h 1401763"/>
                <a:gd name="connsiteX157" fmla="*/ 348084 w 1329891"/>
                <a:gd name="connsiteY157" fmla="*/ 75141 h 1401763"/>
                <a:gd name="connsiteX158" fmla="*/ 433172 w 1329891"/>
                <a:gd name="connsiteY158" fmla="*/ 0 h 140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329891" h="1401763">
                  <a:moveTo>
                    <a:pt x="170061" y="1230313"/>
                  </a:moveTo>
                  <a:cubicBezTo>
                    <a:pt x="170061" y="1230313"/>
                    <a:pt x="170061" y="1230313"/>
                    <a:pt x="1000721" y="1230313"/>
                  </a:cubicBezTo>
                  <a:cubicBezTo>
                    <a:pt x="1000721" y="1230313"/>
                    <a:pt x="1000721" y="1230313"/>
                    <a:pt x="1023938" y="1254126"/>
                  </a:cubicBezTo>
                  <a:cubicBezTo>
                    <a:pt x="1023938" y="1254126"/>
                    <a:pt x="1023938" y="1254126"/>
                    <a:pt x="170061" y="1254126"/>
                  </a:cubicBezTo>
                  <a:cubicBezTo>
                    <a:pt x="164902" y="1254126"/>
                    <a:pt x="157163" y="1248834"/>
                    <a:pt x="157163" y="1243543"/>
                  </a:cubicBezTo>
                  <a:cubicBezTo>
                    <a:pt x="157163" y="1235605"/>
                    <a:pt x="164902" y="1230313"/>
                    <a:pt x="170061" y="1230313"/>
                  </a:cubicBezTo>
                  <a:close/>
                  <a:moveTo>
                    <a:pt x="848644" y="1103313"/>
                  </a:moveTo>
                  <a:lnTo>
                    <a:pt x="900447" y="1103313"/>
                  </a:lnTo>
                  <a:cubicBezTo>
                    <a:pt x="900447" y="1103313"/>
                    <a:pt x="900447" y="1103313"/>
                    <a:pt x="915988" y="1128713"/>
                  </a:cubicBezTo>
                  <a:cubicBezTo>
                    <a:pt x="915988" y="1128713"/>
                    <a:pt x="915988" y="1128713"/>
                    <a:pt x="768350" y="1128713"/>
                  </a:cubicBezTo>
                  <a:cubicBezTo>
                    <a:pt x="773530" y="1128713"/>
                    <a:pt x="776120" y="1126173"/>
                    <a:pt x="781301" y="1126173"/>
                  </a:cubicBezTo>
                  <a:cubicBezTo>
                    <a:pt x="786481" y="1123633"/>
                    <a:pt x="791661" y="1123633"/>
                    <a:pt x="799432" y="1121093"/>
                  </a:cubicBezTo>
                  <a:cubicBezTo>
                    <a:pt x="804612" y="1121093"/>
                    <a:pt x="809792" y="1118553"/>
                    <a:pt x="814973" y="1116013"/>
                  </a:cubicBezTo>
                  <a:cubicBezTo>
                    <a:pt x="814973" y="1116013"/>
                    <a:pt x="814973" y="1116013"/>
                    <a:pt x="817563" y="1116013"/>
                  </a:cubicBezTo>
                  <a:cubicBezTo>
                    <a:pt x="820153" y="1116013"/>
                    <a:pt x="822743" y="1113473"/>
                    <a:pt x="825333" y="1113473"/>
                  </a:cubicBezTo>
                  <a:cubicBezTo>
                    <a:pt x="827923" y="1113473"/>
                    <a:pt x="827923" y="1113473"/>
                    <a:pt x="827923" y="1113473"/>
                  </a:cubicBezTo>
                  <a:cubicBezTo>
                    <a:pt x="830513" y="1113473"/>
                    <a:pt x="830513" y="1110933"/>
                    <a:pt x="830513" y="1110933"/>
                  </a:cubicBezTo>
                  <a:cubicBezTo>
                    <a:pt x="838284" y="1108393"/>
                    <a:pt x="843464" y="1105853"/>
                    <a:pt x="848644" y="1103313"/>
                  </a:cubicBezTo>
                  <a:close/>
                  <a:moveTo>
                    <a:pt x="170056" y="1103313"/>
                  </a:moveTo>
                  <a:cubicBezTo>
                    <a:pt x="170056" y="1103313"/>
                    <a:pt x="170056" y="1103313"/>
                    <a:pt x="567167" y="1103313"/>
                  </a:cubicBezTo>
                  <a:cubicBezTo>
                    <a:pt x="577481" y="1108393"/>
                    <a:pt x="590375" y="1113473"/>
                    <a:pt x="600689" y="1116013"/>
                  </a:cubicBezTo>
                  <a:cubicBezTo>
                    <a:pt x="605846" y="1118553"/>
                    <a:pt x="608425" y="1118553"/>
                    <a:pt x="613582" y="1121093"/>
                  </a:cubicBezTo>
                  <a:cubicBezTo>
                    <a:pt x="623897" y="1123633"/>
                    <a:pt x="634211" y="1126173"/>
                    <a:pt x="644526" y="1128713"/>
                  </a:cubicBezTo>
                  <a:cubicBezTo>
                    <a:pt x="644526" y="1128713"/>
                    <a:pt x="644526" y="1128713"/>
                    <a:pt x="170056" y="1128713"/>
                  </a:cubicBezTo>
                  <a:cubicBezTo>
                    <a:pt x="164899" y="1128713"/>
                    <a:pt x="157163" y="1123633"/>
                    <a:pt x="157163" y="1116013"/>
                  </a:cubicBezTo>
                  <a:cubicBezTo>
                    <a:pt x="157163" y="1110933"/>
                    <a:pt x="164899" y="1103313"/>
                    <a:pt x="170056" y="1103313"/>
                  </a:cubicBezTo>
                  <a:close/>
                  <a:moveTo>
                    <a:pt x="170118" y="979488"/>
                  </a:moveTo>
                  <a:lnTo>
                    <a:pt x="416255" y="979488"/>
                  </a:lnTo>
                  <a:cubicBezTo>
                    <a:pt x="421437" y="986896"/>
                    <a:pt x="426619" y="994305"/>
                    <a:pt x="431801" y="1001713"/>
                  </a:cubicBezTo>
                  <a:cubicBezTo>
                    <a:pt x="431801" y="1001713"/>
                    <a:pt x="431801" y="1001713"/>
                    <a:pt x="170118" y="1001713"/>
                  </a:cubicBezTo>
                  <a:cubicBezTo>
                    <a:pt x="164936" y="1001713"/>
                    <a:pt x="157163" y="996774"/>
                    <a:pt x="157163" y="989366"/>
                  </a:cubicBezTo>
                  <a:cubicBezTo>
                    <a:pt x="157163" y="984427"/>
                    <a:pt x="164936" y="979488"/>
                    <a:pt x="170118" y="979488"/>
                  </a:cubicBezTo>
                  <a:close/>
                  <a:moveTo>
                    <a:pt x="170098" y="852488"/>
                  </a:moveTo>
                  <a:cubicBezTo>
                    <a:pt x="170098" y="852488"/>
                    <a:pt x="170098" y="852488"/>
                    <a:pt x="358952" y="852488"/>
                  </a:cubicBezTo>
                  <a:cubicBezTo>
                    <a:pt x="361539" y="857427"/>
                    <a:pt x="361539" y="859896"/>
                    <a:pt x="364126" y="864835"/>
                  </a:cubicBezTo>
                  <a:cubicBezTo>
                    <a:pt x="364126" y="867305"/>
                    <a:pt x="364126" y="869774"/>
                    <a:pt x="364126" y="872244"/>
                  </a:cubicBezTo>
                  <a:cubicBezTo>
                    <a:pt x="364126" y="872244"/>
                    <a:pt x="366713" y="874713"/>
                    <a:pt x="366713" y="874713"/>
                  </a:cubicBezTo>
                  <a:cubicBezTo>
                    <a:pt x="366713" y="874713"/>
                    <a:pt x="366713" y="874713"/>
                    <a:pt x="170098" y="874713"/>
                  </a:cubicBezTo>
                  <a:cubicBezTo>
                    <a:pt x="164924" y="874713"/>
                    <a:pt x="157163" y="869774"/>
                    <a:pt x="157163" y="864835"/>
                  </a:cubicBezTo>
                  <a:cubicBezTo>
                    <a:pt x="157163" y="857427"/>
                    <a:pt x="164924" y="852488"/>
                    <a:pt x="170098" y="852488"/>
                  </a:cubicBezTo>
                  <a:close/>
                  <a:moveTo>
                    <a:pt x="170152" y="725488"/>
                  </a:moveTo>
                  <a:cubicBezTo>
                    <a:pt x="170152" y="725488"/>
                    <a:pt x="170152" y="725488"/>
                    <a:pt x="357188" y="725488"/>
                  </a:cubicBezTo>
                  <a:cubicBezTo>
                    <a:pt x="354590" y="732896"/>
                    <a:pt x="354590" y="740305"/>
                    <a:pt x="354590" y="747713"/>
                  </a:cubicBezTo>
                  <a:cubicBezTo>
                    <a:pt x="354590" y="747713"/>
                    <a:pt x="354590" y="747713"/>
                    <a:pt x="170152" y="747713"/>
                  </a:cubicBezTo>
                  <a:cubicBezTo>
                    <a:pt x="164956" y="747713"/>
                    <a:pt x="157163" y="745244"/>
                    <a:pt x="157163" y="737835"/>
                  </a:cubicBezTo>
                  <a:cubicBezTo>
                    <a:pt x="157163" y="730427"/>
                    <a:pt x="164956" y="725488"/>
                    <a:pt x="170152" y="725488"/>
                  </a:cubicBezTo>
                  <a:close/>
                  <a:moveTo>
                    <a:pt x="1019175" y="600075"/>
                  </a:moveTo>
                  <a:cubicBezTo>
                    <a:pt x="1019175" y="600075"/>
                    <a:pt x="1019175" y="600075"/>
                    <a:pt x="1024164" y="600075"/>
                  </a:cubicBezTo>
                  <a:cubicBezTo>
                    <a:pt x="1029154" y="600075"/>
                    <a:pt x="1036638" y="605235"/>
                    <a:pt x="1036638" y="610394"/>
                  </a:cubicBezTo>
                  <a:cubicBezTo>
                    <a:pt x="1036638" y="615554"/>
                    <a:pt x="1034143" y="618133"/>
                    <a:pt x="1031649" y="620713"/>
                  </a:cubicBezTo>
                  <a:cubicBezTo>
                    <a:pt x="1026659" y="612974"/>
                    <a:pt x="1024164" y="605235"/>
                    <a:pt x="1019175" y="600075"/>
                  </a:cubicBezTo>
                  <a:close/>
                  <a:moveTo>
                    <a:pt x="170136" y="600075"/>
                  </a:moveTo>
                  <a:cubicBezTo>
                    <a:pt x="170136" y="600075"/>
                    <a:pt x="170136" y="600075"/>
                    <a:pt x="398463" y="600075"/>
                  </a:cubicBezTo>
                  <a:cubicBezTo>
                    <a:pt x="393274" y="605367"/>
                    <a:pt x="390679" y="615950"/>
                    <a:pt x="385490" y="623888"/>
                  </a:cubicBezTo>
                  <a:cubicBezTo>
                    <a:pt x="385490" y="623888"/>
                    <a:pt x="385490" y="623888"/>
                    <a:pt x="170136" y="623888"/>
                  </a:cubicBezTo>
                  <a:cubicBezTo>
                    <a:pt x="164947" y="623888"/>
                    <a:pt x="157163" y="618596"/>
                    <a:pt x="157163" y="610659"/>
                  </a:cubicBezTo>
                  <a:cubicBezTo>
                    <a:pt x="157163" y="605367"/>
                    <a:pt x="164947" y="600075"/>
                    <a:pt x="170136" y="600075"/>
                  </a:cubicBezTo>
                  <a:close/>
                  <a:moveTo>
                    <a:pt x="709660" y="530225"/>
                  </a:moveTo>
                  <a:cubicBezTo>
                    <a:pt x="719955" y="530225"/>
                    <a:pt x="730251" y="540582"/>
                    <a:pt x="730251" y="553529"/>
                  </a:cubicBezTo>
                  <a:cubicBezTo>
                    <a:pt x="730251" y="563886"/>
                    <a:pt x="719955" y="574244"/>
                    <a:pt x="709660" y="574244"/>
                  </a:cubicBezTo>
                  <a:cubicBezTo>
                    <a:pt x="598981" y="574244"/>
                    <a:pt x="508895" y="664870"/>
                    <a:pt x="508895" y="773621"/>
                  </a:cubicBezTo>
                  <a:cubicBezTo>
                    <a:pt x="508895" y="786568"/>
                    <a:pt x="501173" y="796925"/>
                    <a:pt x="488303" y="796925"/>
                  </a:cubicBezTo>
                  <a:cubicBezTo>
                    <a:pt x="475434" y="796925"/>
                    <a:pt x="465138" y="786568"/>
                    <a:pt x="465138" y="773621"/>
                  </a:cubicBezTo>
                  <a:cubicBezTo>
                    <a:pt x="465138" y="638977"/>
                    <a:pt x="575816" y="530225"/>
                    <a:pt x="709660" y="530225"/>
                  </a:cubicBezTo>
                  <a:close/>
                  <a:moveTo>
                    <a:pt x="709613" y="504826"/>
                  </a:moveTo>
                  <a:cubicBezTo>
                    <a:pt x="561442" y="504826"/>
                    <a:pt x="441325" y="625298"/>
                    <a:pt x="441325" y="773908"/>
                  </a:cubicBezTo>
                  <a:cubicBezTo>
                    <a:pt x="441325" y="922518"/>
                    <a:pt x="561442" y="1042990"/>
                    <a:pt x="709613" y="1042990"/>
                  </a:cubicBezTo>
                  <a:cubicBezTo>
                    <a:pt x="857784" y="1042990"/>
                    <a:pt x="977901" y="922518"/>
                    <a:pt x="977901" y="773908"/>
                  </a:cubicBezTo>
                  <a:cubicBezTo>
                    <a:pt x="977901" y="625298"/>
                    <a:pt x="857784" y="504826"/>
                    <a:pt x="709613" y="504826"/>
                  </a:cubicBezTo>
                  <a:close/>
                  <a:moveTo>
                    <a:pt x="900113" y="473075"/>
                  </a:moveTo>
                  <a:cubicBezTo>
                    <a:pt x="900113" y="473075"/>
                    <a:pt x="900113" y="473075"/>
                    <a:pt x="1023758" y="473075"/>
                  </a:cubicBezTo>
                  <a:cubicBezTo>
                    <a:pt x="1028910" y="473075"/>
                    <a:pt x="1036638" y="478367"/>
                    <a:pt x="1036638" y="483659"/>
                  </a:cubicBezTo>
                  <a:cubicBezTo>
                    <a:pt x="1036638" y="491596"/>
                    <a:pt x="1028910" y="496888"/>
                    <a:pt x="1023758" y="496888"/>
                  </a:cubicBezTo>
                  <a:cubicBezTo>
                    <a:pt x="1023758" y="496888"/>
                    <a:pt x="1023758" y="496888"/>
                    <a:pt x="933600" y="496888"/>
                  </a:cubicBezTo>
                  <a:cubicBezTo>
                    <a:pt x="928448" y="494242"/>
                    <a:pt x="925872" y="491596"/>
                    <a:pt x="920721" y="486305"/>
                  </a:cubicBezTo>
                  <a:cubicBezTo>
                    <a:pt x="918145" y="486305"/>
                    <a:pt x="915569" y="483659"/>
                    <a:pt x="912993" y="481013"/>
                  </a:cubicBezTo>
                  <a:cubicBezTo>
                    <a:pt x="907841" y="478367"/>
                    <a:pt x="905265" y="475721"/>
                    <a:pt x="900113" y="473075"/>
                  </a:cubicBezTo>
                  <a:close/>
                  <a:moveTo>
                    <a:pt x="170069" y="473075"/>
                  </a:moveTo>
                  <a:cubicBezTo>
                    <a:pt x="170069" y="473075"/>
                    <a:pt x="170069" y="473075"/>
                    <a:pt x="515938" y="473075"/>
                  </a:cubicBezTo>
                  <a:cubicBezTo>
                    <a:pt x="510776" y="475721"/>
                    <a:pt x="505614" y="481013"/>
                    <a:pt x="500451" y="483659"/>
                  </a:cubicBezTo>
                  <a:cubicBezTo>
                    <a:pt x="495289" y="488950"/>
                    <a:pt x="487546" y="491596"/>
                    <a:pt x="482384" y="496888"/>
                  </a:cubicBezTo>
                  <a:cubicBezTo>
                    <a:pt x="482384" y="496888"/>
                    <a:pt x="482384" y="496888"/>
                    <a:pt x="170069" y="496888"/>
                  </a:cubicBezTo>
                  <a:cubicBezTo>
                    <a:pt x="164906" y="496888"/>
                    <a:pt x="157163" y="491596"/>
                    <a:pt x="157163" y="483659"/>
                  </a:cubicBezTo>
                  <a:cubicBezTo>
                    <a:pt x="157163" y="478367"/>
                    <a:pt x="164906" y="473075"/>
                    <a:pt x="170069" y="473075"/>
                  </a:cubicBezTo>
                  <a:close/>
                  <a:moveTo>
                    <a:pt x="709733" y="444501"/>
                  </a:moveTo>
                  <a:cubicBezTo>
                    <a:pt x="890049" y="444501"/>
                    <a:pt x="1036878" y="592395"/>
                    <a:pt x="1036878" y="774018"/>
                  </a:cubicBezTo>
                  <a:cubicBezTo>
                    <a:pt x="1036878" y="841478"/>
                    <a:pt x="1016270" y="903749"/>
                    <a:pt x="982783" y="955642"/>
                  </a:cubicBezTo>
                  <a:cubicBezTo>
                    <a:pt x="982783" y="955642"/>
                    <a:pt x="982783" y="955642"/>
                    <a:pt x="1031726" y="1004940"/>
                  </a:cubicBezTo>
                  <a:cubicBezTo>
                    <a:pt x="1049757" y="1007534"/>
                    <a:pt x="1067789" y="1015318"/>
                    <a:pt x="1080669" y="1030886"/>
                  </a:cubicBezTo>
                  <a:cubicBezTo>
                    <a:pt x="1080669" y="1030886"/>
                    <a:pt x="1080669" y="1030886"/>
                    <a:pt x="1304776" y="1256618"/>
                  </a:cubicBezTo>
                  <a:cubicBezTo>
                    <a:pt x="1338263" y="1290348"/>
                    <a:pt x="1338263" y="1342241"/>
                    <a:pt x="1304776" y="1375971"/>
                  </a:cubicBezTo>
                  <a:cubicBezTo>
                    <a:pt x="1273864" y="1409701"/>
                    <a:pt x="1219770" y="1409701"/>
                    <a:pt x="1186282" y="1375971"/>
                  </a:cubicBezTo>
                  <a:cubicBezTo>
                    <a:pt x="1186282" y="1375971"/>
                    <a:pt x="1186282" y="1375971"/>
                    <a:pt x="962175" y="1150239"/>
                  </a:cubicBezTo>
                  <a:cubicBezTo>
                    <a:pt x="949296" y="1137266"/>
                    <a:pt x="941568" y="1119103"/>
                    <a:pt x="938992" y="1100941"/>
                  </a:cubicBezTo>
                  <a:cubicBezTo>
                    <a:pt x="938992" y="1100941"/>
                    <a:pt x="938992" y="1100941"/>
                    <a:pt x="887473" y="1049048"/>
                  </a:cubicBezTo>
                  <a:cubicBezTo>
                    <a:pt x="835954" y="1085373"/>
                    <a:pt x="774131" y="1103536"/>
                    <a:pt x="709733" y="1103536"/>
                  </a:cubicBezTo>
                  <a:cubicBezTo>
                    <a:pt x="529417" y="1103536"/>
                    <a:pt x="382588" y="955642"/>
                    <a:pt x="382588" y="774018"/>
                  </a:cubicBezTo>
                  <a:cubicBezTo>
                    <a:pt x="382588" y="592395"/>
                    <a:pt x="529417" y="444501"/>
                    <a:pt x="709733" y="444501"/>
                  </a:cubicBezTo>
                  <a:close/>
                  <a:moveTo>
                    <a:pt x="170059" y="346075"/>
                  </a:moveTo>
                  <a:cubicBezTo>
                    <a:pt x="170059" y="346075"/>
                    <a:pt x="170059" y="346075"/>
                    <a:pt x="1023742" y="346075"/>
                  </a:cubicBezTo>
                  <a:cubicBezTo>
                    <a:pt x="1031480" y="346075"/>
                    <a:pt x="1036638" y="351367"/>
                    <a:pt x="1036638" y="359304"/>
                  </a:cubicBezTo>
                  <a:cubicBezTo>
                    <a:pt x="1036638" y="364596"/>
                    <a:pt x="1031480" y="369888"/>
                    <a:pt x="1023742" y="369888"/>
                  </a:cubicBezTo>
                  <a:cubicBezTo>
                    <a:pt x="1023742" y="369888"/>
                    <a:pt x="1023742" y="369888"/>
                    <a:pt x="170059" y="369888"/>
                  </a:cubicBezTo>
                  <a:cubicBezTo>
                    <a:pt x="162321" y="369888"/>
                    <a:pt x="157163" y="364596"/>
                    <a:pt x="157163" y="359304"/>
                  </a:cubicBezTo>
                  <a:cubicBezTo>
                    <a:pt x="157163" y="351367"/>
                    <a:pt x="162321" y="346075"/>
                    <a:pt x="170059" y="346075"/>
                  </a:cubicBezTo>
                  <a:close/>
                  <a:moveTo>
                    <a:pt x="170059" y="219075"/>
                  </a:moveTo>
                  <a:cubicBezTo>
                    <a:pt x="170059" y="219075"/>
                    <a:pt x="170059" y="219075"/>
                    <a:pt x="1023742" y="219075"/>
                  </a:cubicBezTo>
                  <a:cubicBezTo>
                    <a:pt x="1031480" y="219075"/>
                    <a:pt x="1036638" y="227171"/>
                    <a:pt x="1036638" y="232569"/>
                  </a:cubicBezTo>
                  <a:cubicBezTo>
                    <a:pt x="1036638" y="240665"/>
                    <a:pt x="1031480" y="246063"/>
                    <a:pt x="1023742" y="246063"/>
                  </a:cubicBezTo>
                  <a:cubicBezTo>
                    <a:pt x="1023742" y="246063"/>
                    <a:pt x="1023742" y="246063"/>
                    <a:pt x="170059" y="246063"/>
                  </a:cubicBezTo>
                  <a:cubicBezTo>
                    <a:pt x="162321" y="246063"/>
                    <a:pt x="157163" y="240665"/>
                    <a:pt x="157163" y="232569"/>
                  </a:cubicBezTo>
                  <a:cubicBezTo>
                    <a:pt x="157163" y="227171"/>
                    <a:pt x="162321" y="219075"/>
                    <a:pt x="170059" y="219075"/>
                  </a:cubicBezTo>
                  <a:close/>
                  <a:moveTo>
                    <a:pt x="433172" y="0"/>
                  </a:moveTo>
                  <a:cubicBezTo>
                    <a:pt x="433172" y="0"/>
                    <a:pt x="433172" y="0"/>
                    <a:pt x="760628" y="0"/>
                  </a:cubicBezTo>
                  <a:cubicBezTo>
                    <a:pt x="804461" y="0"/>
                    <a:pt x="840559" y="33684"/>
                    <a:pt x="845716" y="75141"/>
                  </a:cubicBezTo>
                  <a:cubicBezTo>
                    <a:pt x="845716" y="75141"/>
                    <a:pt x="845716" y="75141"/>
                    <a:pt x="1033939" y="75141"/>
                  </a:cubicBezTo>
                  <a:cubicBezTo>
                    <a:pt x="1033939" y="75141"/>
                    <a:pt x="1033939" y="75141"/>
                    <a:pt x="1062302" y="75141"/>
                  </a:cubicBezTo>
                  <a:cubicBezTo>
                    <a:pt x="1062302" y="75141"/>
                    <a:pt x="1064880" y="75141"/>
                    <a:pt x="1064880" y="75141"/>
                  </a:cubicBezTo>
                  <a:cubicBezTo>
                    <a:pt x="1139654" y="77732"/>
                    <a:pt x="1193800" y="137326"/>
                    <a:pt x="1193800" y="209876"/>
                  </a:cubicBezTo>
                  <a:cubicBezTo>
                    <a:pt x="1193800" y="209876"/>
                    <a:pt x="1193800" y="209876"/>
                    <a:pt x="1193800" y="1103791"/>
                  </a:cubicBezTo>
                  <a:cubicBezTo>
                    <a:pt x="1193800" y="1103791"/>
                    <a:pt x="1193800" y="1103791"/>
                    <a:pt x="1137075" y="1044197"/>
                  </a:cubicBezTo>
                  <a:cubicBezTo>
                    <a:pt x="1137075" y="1044197"/>
                    <a:pt x="1137075" y="1044197"/>
                    <a:pt x="1137075" y="209876"/>
                  </a:cubicBezTo>
                  <a:cubicBezTo>
                    <a:pt x="1137075" y="168419"/>
                    <a:pt x="1100978" y="137326"/>
                    <a:pt x="1062302" y="137326"/>
                  </a:cubicBezTo>
                  <a:cubicBezTo>
                    <a:pt x="1062302" y="137326"/>
                    <a:pt x="1062302" y="137326"/>
                    <a:pt x="131498" y="137326"/>
                  </a:cubicBezTo>
                  <a:cubicBezTo>
                    <a:pt x="126342" y="137326"/>
                    <a:pt x="121185" y="137326"/>
                    <a:pt x="118606" y="139917"/>
                  </a:cubicBezTo>
                  <a:cubicBezTo>
                    <a:pt x="116028" y="139917"/>
                    <a:pt x="116028" y="139917"/>
                    <a:pt x="113450" y="139917"/>
                  </a:cubicBezTo>
                  <a:cubicBezTo>
                    <a:pt x="110871" y="142508"/>
                    <a:pt x="105714" y="142508"/>
                    <a:pt x="103136" y="142508"/>
                  </a:cubicBezTo>
                  <a:cubicBezTo>
                    <a:pt x="103136" y="145099"/>
                    <a:pt x="103136" y="145099"/>
                    <a:pt x="100558" y="145099"/>
                  </a:cubicBezTo>
                  <a:cubicBezTo>
                    <a:pt x="97979" y="145099"/>
                    <a:pt x="92822" y="147690"/>
                    <a:pt x="90244" y="150281"/>
                  </a:cubicBezTo>
                  <a:cubicBezTo>
                    <a:pt x="85087" y="152872"/>
                    <a:pt x="82509" y="155464"/>
                    <a:pt x="79930" y="158055"/>
                  </a:cubicBezTo>
                  <a:cubicBezTo>
                    <a:pt x="79930" y="160646"/>
                    <a:pt x="79930" y="160646"/>
                    <a:pt x="79930" y="160646"/>
                  </a:cubicBezTo>
                  <a:cubicBezTo>
                    <a:pt x="74774" y="163237"/>
                    <a:pt x="72195" y="165828"/>
                    <a:pt x="69617" y="171010"/>
                  </a:cubicBezTo>
                  <a:cubicBezTo>
                    <a:pt x="67038" y="173601"/>
                    <a:pt x="64460" y="178783"/>
                    <a:pt x="64460" y="183965"/>
                  </a:cubicBezTo>
                  <a:cubicBezTo>
                    <a:pt x="61882" y="183965"/>
                    <a:pt x="61882" y="183965"/>
                    <a:pt x="61882" y="183965"/>
                  </a:cubicBezTo>
                  <a:cubicBezTo>
                    <a:pt x="59303" y="191738"/>
                    <a:pt x="56725" y="202103"/>
                    <a:pt x="56725" y="212467"/>
                  </a:cubicBezTo>
                  <a:cubicBezTo>
                    <a:pt x="56725" y="212467"/>
                    <a:pt x="56725" y="212467"/>
                    <a:pt x="56725" y="1267028"/>
                  </a:cubicBezTo>
                  <a:cubicBezTo>
                    <a:pt x="56725" y="1287756"/>
                    <a:pt x="67038" y="1305894"/>
                    <a:pt x="79930" y="1318849"/>
                  </a:cubicBezTo>
                  <a:cubicBezTo>
                    <a:pt x="79930" y="1318849"/>
                    <a:pt x="82509" y="1318849"/>
                    <a:pt x="82509" y="1321440"/>
                  </a:cubicBezTo>
                  <a:cubicBezTo>
                    <a:pt x="85087" y="1321440"/>
                    <a:pt x="87666" y="1324031"/>
                    <a:pt x="90244" y="1326622"/>
                  </a:cubicBezTo>
                  <a:cubicBezTo>
                    <a:pt x="103136" y="1334396"/>
                    <a:pt x="116028" y="1339578"/>
                    <a:pt x="131498" y="1339578"/>
                  </a:cubicBezTo>
                  <a:cubicBezTo>
                    <a:pt x="131498" y="1339578"/>
                    <a:pt x="131498" y="1339578"/>
                    <a:pt x="1062302" y="1339578"/>
                  </a:cubicBezTo>
                  <a:cubicBezTo>
                    <a:pt x="1075194" y="1339578"/>
                    <a:pt x="1085507" y="1334396"/>
                    <a:pt x="1098399" y="1329213"/>
                  </a:cubicBezTo>
                  <a:cubicBezTo>
                    <a:pt x="1098399" y="1329213"/>
                    <a:pt x="1098399" y="1329213"/>
                    <a:pt x="1142232" y="1373261"/>
                  </a:cubicBezTo>
                  <a:cubicBezTo>
                    <a:pt x="1121605" y="1388808"/>
                    <a:pt x="1095821" y="1399172"/>
                    <a:pt x="1064880" y="1401763"/>
                  </a:cubicBezTo>
                  <a:cubicBezTo>
                    <a:pt x="1064880" y="1401763"/>
                    <a:pt x="1062302" y="1401763"/>
                    <a:pt x="1062302" y="1401763"/>
                  </a:cubicBezTo>
                  <a:cubicBezTo>
                    <a:pt x="1062302" y="1401763"/>
                    <a:pt x="1062302" y="1401763"/>
                    <a:pt x="131498" y="1401763"/>
                  </a:cubicBezTo>
                  <a:cubicBezTo>
                    <a:pt x="113450" y="1401763"/>
                    <a:pt x="95401" y="1396581"/>
                    <a:pt x="77352" y="1388808"/>
                  </a:cubicBezTo>
                  <a:cubicBezTo>
                    <a:pt x="30941" y="1368079"/>
                    <a:pt x="0" y="1321440"/>
                    <a:pt x="0" y="1267028"/>
                  </a:cubicBezTo>
                  <a:cubicBezTo>
                    <a:pt x="0" y="1267028"/>
                    <a:pt x="0" y="1267028"/>
                    <a:pt x="0" y="1264437"/>
                  </a:cubicBezTo>
                  <a:cubicBezTo>
                    <a:pt x="0" y="1264437"/>
                    <a:pt x="0" y="297972"/>
                    <a:pt x="0" y="212467"/>
                  </a:cubicBezTo>
                  <a:cubicBezTo>
                    <a:pt x="0" y="212467"/>
                    <a:pt x="0" y="212467"/>
                    <a:pt x="0" y="209876"/>
                  </a:cubicBezTo>
                  <a:cubicBezTo>
                    <a:pt x="0" y="155464"/>
                    <a:pt x="30941" y="108824"/>
                    <a:pt x="77352" y="88096"/>
                  </a:cubicBezTo>
                  <a:cubicBezTo>
                    <a:pt x="85087" y="85505"/>
                    <a:pt x="90244" y="82914"/>
                    <a:pt x="95401" y="82914"/>
                  </a:cubicBezTo>
                  <a:cubicBezTo>
                    <a:pt x="97979" y="80323"/>
                    <a:pt x="100558" y="80323"/>
                    <a:pt x="103136" y="80323"/>
                  </a:cubicBezTo>
                  <a:cubicBezTo>
                    <a:pt x="110871" y="77732"/>
                    <a:pt x="118606" y="77732"/>
                    <a:pt x="126342" y="77732"/>
                  </a:cubicBezTo>
                  <a:cubicBezTo>
                    <a:pt x="126342" y="77732"/>
                    <a:pt x="126342" y="75141"/>
                    <a:pt x="128920" y="75141"/>
                  </a:cubicBezTo>
                  <a:cubicBezTo>
                    <a:pt x="128920" y="75141"/>
                    <a:pt x="131498" y="75141"/>
                    <a:pt x="131498" y="75141"/>
                  </a:cubicBezTo>
                  <a:cubicBezTo>
                    <a:pt x="131498" y="75141"/>
                    <a:pt x="224321" y="75141"/>
                    <a:pt x="348084" y="75141"/>
                  </a:cubicBezTo>
                  <a:cubicBezTo>
                    <a:pt x="353241" y="33684"/>
                    <a:pt x="389339" y="0"/>
                    <a:pt x="43317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87" name="Group 186"/>
          <p:cNvGrpSpPr/>
          <p:nvPr/>
        </p:nvGrpSpPr>
        <p:grpSpPr>
          <a:xfrm>
            <a:off x="9134678" y="6029741"/>
            <a:ext cx="761595" cy="751283"/>
            <a:chOff x="10269482" y="2078307"/>
            <a:chExt cx="462328" cy="462328"/>
          </a:xfrm>
          <a:solidFill>
            <a:schemeClr val="accent4">
              <a:lumMod val="50000"/>
            </a:schemeClr>
          </a:solidFill>
        </p:grpSpPr>
        <p:sp>
          <p:nvSpPr>
            <p:cNvPr id="181" name="Oval 180"/>
            <p:cNvSpPr/>
            <p:nvPr/>
          </p:nvSpPr>
          <p:spPr>
            <a:xfrm>
              <a:off x="10269482" y="2078307"/>
              <a:ext cx="462328" cy="462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Freeform 174"/>
            <p:cNvSpPr>
              <a:spLocks/>
            </p:cNvSpPr>
            <p:nvPr/>
          </p:nvSpPr>
          <p:spPr bwMode="auto">
            <a:xfrm>
              <a:off x="10401771" y="2167764"/>
              <a:ext cx="234258" cy="258014"/>
            </a:xfrm>
            <a:custGeom>
              <a:avLst/>
              <a:gdLst>
                <a:gd name="connsiteX0" fmla="*/ 170123 w 1329887"/>
                <a:gd name="connsiteY0" fmla="*/ 915476 h 1464751"/>
                <a:gd name="connsiteX1" fmla="*/ 361950 w 1329887"/>
                <a:gd name="connsiteY1" fmla="*/ 915476 h 1464751"/>
                <a:gd name="connsiteX2" fmla="*/ 356765 w 1329887"/>
                <a:gd name="connsiteY2" fmla="*/ 930293 h 1464751"/>
                <a:gd name="connsiteX3" fmla="*/ 356765 w 1329887"/>
                <a:gd name="connsiteY3" fmla="*/ 932762 h 1464751"/>
                <a:gd name="connsiteX4" fmla="*/ 354173 w 1329887"/>
                <a:gd name="connsiteY4" fmla="*/ 937701 h 1464751"/>
                <a:gd name="connsiteX5" fmla="*/ 170123 w 1329887"/>
                <a:gd name="connsiteY5" fmla="*/ 937701 h 1464751"/>
                <a:gd name="connsiteX6" fmla="*/ 157162 w 1329887"/>
                <a:gd name="connsiteY6" fmla="*/ 927823 h 1464751"/>
                <a:gd name="connsiteX7" fmla="*/ 170123 w 1329887"/>
                <a:gd name="connsiteY7" fmla="*/ 915476 h 1464751"/>
                <a:gd name="connsiteX8" fmla="*/ 709017 w 1329887"/>
                <a:gd name="connsiteY8" fmla="*/ 788476 h 1464751"/>
                <a:gd name="connsiteX9" fmla="*/ 1023740 w 1329887"/>
                <a:gd name="connsiteY9" fmla="*/ 788476 h 1464751"/>
                <a:gd name="connsiteX10" fmla="*/ 1036638 w 1329887"/>
                <a:gd name="connsiteY10" fmla="*/ 800823 h 1464751"/>
                <a:gd name="connsiteX11" fmla="*/ 1023740 w 1329887"/>
                <a:gd name="connsiteY11" fmla="*/ 810701 h 1464751"/>
                <a:gd name="connsiteX12" fmla="*/ 685800 w 1329887"/>
                <a:gd name="connsiteY12" fmla="*/ 810701 h 1464751"/>
                <a:gd name="connsiteX13" fmla="*/ 170091 w 1329887"/>
                <a:gd name="connsiteY13" fmla="*/ 788476 h 1464751"/>
                <a:gd name="connsiteX14" fmla="*/ 407987 w 1329887"/>
                <a:gd name="connsiteY14" fmla="*/ 788476 h 1464751"/>
                <a:gd name="connsiteX15" fmla="*/ 400230 w 1329887"/>
                <a:gd name="connsiteY15" fmla="*/ 810701 h 1464751"/>
                <a:gd name="connsiteX16" fmla="*/ 170091 w 1329887"/>
                <a:gd name="connsiteY16" fmla="*/ 810701 h 1464751"/>
                <a:gd name="connsiteX17" fmla="*/ 157162 w 1329887"/>
                <a:gd name="connsiteY17" fmla="*/ 800823 h 1464751"/>
                <a:gd name="connsiteX18" fmla="*/ 170091 w 1329887"/>
                <a:gd name="connsiteY18" fmla="*/ 788476 h 1464751"/>
                <a:gd name="connsiteX19" fmla="*/ 441443 w 1329887"/>
                <a:gd name="connsiteY19" fmla="*/ 782126 h 1464751"/>
                <a:gd name="connsiteX20" fmla="*/ 464474 w 1329887"/>
                <a:gd name="connsiteY20" fmla="*/ 802908 h 1464751"/>
                <a:gd name="connsiteX21" fmla="*/ 451679 w 1329887"/>
                <a:gd name="connsiteY21" fmla="*/ 805506 h 1464751"/>
                <a:gd name="connsiteX22" fmla="*/ 418412 w 1329887"/>
                <a:gd name="connsiteY22" fmla="*/ 891231 h 1464751"/>
                <a:gd name="connsiteX23" fmla="*/ 436325 w 1329887"/>
                <a:gd name="connsiteY23" fmla="*/ 901622 h 1464751"/>
                <a:gd name="connsiteX24" fmla="*/ 441443 w 1329887"/>
                <a:gd name="connsiteY24" fmla="*/ 914610 h 1464751"/>
                <a:gd name="connsiteX25" fmla="*/ 528447 w 1329887"/>
                <a:gd name="connsiteY25" fmla="*/ 886035 h 1464751"/>
                <a:gd name="connsiteX26" fmla="*/ 531006 w 1329887"/>
                <a:gd name="connsiteY26" fmla="*/ 873047 h 1464751"/>
                <a:gd name="connsiteX27" fmla="*/ 554037 w 1329887"/>
                <a:gd name="connsiteY27" fmla="*/ 893828 h 1464751"/>
                <a:gd name="connsiteX28" fmla="*/ 395382 w 1329887"/>
                <a:gd name="connsiteY28" fmla="*/ 953576 h 1464751"/>
                <a:gd name="connsiteX29" fmla="*/ 385146 w 1329887"/>
                <a:gd name="connsiteY29" fmla="*/ 940587 h 1464751"/>
                <a:gd name="connsiteX30" fmla="*/ 441443 w 1329887"/>
                <a:gd name="connsiteY30" fmla="*/ 782126 h 1464751"/>
                <a:gd name="connsiteX31" fmla="*/ 832842 w 1329887"/>
                <a:gd name="connsiteY31" fmla="*/ 663063 h 1464751"/>
                <a:gd name="connsiteX32" fmla="*/ 1023740 w 1329887"/>
                <a:gd name="connsiteY32" fmla="*/ 663063 h 1464751"/>
                <a:gd name="connsiteX33" fmla="*/ 1036638 w 1329887"/>
                <a:gd name="connsiteY33" fmla="*/ 673647 h 1464751"/>
                <a:gd name="connsiteX34" fmla="*/ 1023740 w 1329887"/>
                <a:gd name="connsiteY34" fmla="*/ 686876 h 1464751"/>
                <a:gd name="connsiteX35" fmla="*/ 809625 w 1329887"/>
                <a:gd name="connsiteY35" fmla="*/ 686876 h 1464751"/>
                <a:gd name="connsiteX36" fmla="*/ 170082 w 1329887"/>
                <a:gd name="connsiteY36" fmla="*/ 663063 h 1464751"/>
                <a:gd name="connsiteX37" fmla="*/ 511175 w 1329887"/>
                <a:gd name="connsiteY37" fmla="*/ 663063 h 1464751"/>
                <a:gd name="connsiteX38" fmla="*/ 487919 w 1329887"/>
                <a:gd name="connsiteY38" fmla="*/ 686876 h 1464751"/>
                <a:gd name="connsiteX39" fmla="*/ 170082 w 1329887"/>
                <a:gd name="connsiteY39" fmla="*/ 686876 h 1464751"/>
                <a:gd name="connsiteX40" fmla="*/ 157162 w 1329887"/>
                <a:gd name="connsiteY40" fmla="*/ 673647 h 1464751"/>
                <a:gd name="connsiteX41" fmla="*/ 170082 w 1329887"/>
                <a:gd name="connsiteY41" fmla="*/ 663063 h 1464751"/>
                <a:gd name="connsiteX42" fmla="*/ 959705 w 1329887"/>
                <a:gd name="connsiteY42" fmla="*/ 536063 h 1464751"/>
                <a:gd name="connsiteX43" fmla="*/ 1023816 w 1329887"/>
                <a:gd name="connsiteY43" fmla="*/ 536063 h 1464751"/>
                <a:gd name="connsiteX44" fmla="*/ 1036638 w 1329887"/>
                <a:gd name="connsiteY44" fmla="*/ 546647 h 1464751"/>
                <a:gd name="connsiteX45" fmla="*/ 1023816 w 1329887"/>
                <a:gd name="connsiteY45" fmla="*/ 559876 h 1464751"/>
                <a:gd name="connsiteX46" fmla="*/ 936625 w 1329887"/>
                <a:gd name="connsiteY46" fmla="*/ 559876 h 1464751"/>
                <a:gd name="connsiteX47" fmla="*/ 959705 w 1329887"/>
                <a:gd name="connsiteY47" fmla="*/ 536063 h 1464751"/>
                <a:gd name="connsiteX48" fmla="*/ 170050 w 1329887"/>
                <a:gd name="connsiteY48" fmla="*/ 536063 h 1464751"/>
                <a:gd name="connsiteX49" fmla="*/ 636587 w 1329887"/>
                <a:gd name="connsiteY49" fmla="*/ 536063 h 1464751"/>
                <a:gd name="connsiteX50" fmla="*/ 613389 w 1329887"/>
                <a:gd name="connsiteY50" fmla="*/ 559876 h 1464751"/>
                <a:gd name="connsiteX51" fmla="*/ 170050 w 1329887"/>
                <a:gd name="connsiteY51" fmla="*/ 559876 h 1464751"/>
                <a:gd name="connsiteX52" fmla="*/ 157162 w 1329887"/>
                <a:gd name="connsiteY52" fmla="*/ 546647 h 1464751"/>
                <a:gd name="connsiteX53" fmla="*/ 170050 w 1329887"/>
                <a:gd name="connsiteY53" fmla="*/ 536063 h 1464751"/>
                <a:gd name="connsiteX54" fmla="*/ 170065 w 1329887"/>
                <a:gd name="connsiteY54" fmla="*/ 409063 h 1464751"/>
                <a:gd name="connsiteX55" fmla="*/ 763587 w 1329887"/>
                <a:gd name="connsiteY55" fmla="*/ 409063 h 1464751"/>
                <a:gd name="connsiteX56" fmla="*/ 740362 w 1329887"/>
                <a:gd name="connsiteY56" fmla="*/ 432876 h 1464751"/>
                <a:gd name="connsiteX57" fmla="*/ 170065 w 1329887"/>
                <a:gd name="connsiteY57" fmla="*/ 432876 h 1464751"/>
                <a:gd name="connsiteX58" fmla="*/ 157162 w 1329887"/>
                <a:gd name="connsiteY58" fmla="*/ 422293 h 1464751"/>
                <a:gd name="connsiteX59" fmla="*/ 170065 w 1329887"/>
                <a:gd name="connsiteY59" fmla="*/ 409063 h 1464751"/>
                <a:gd name="connsiteX60" fmla="*/ 170064 w 1329887"/>
                <a:gd name="connsiteY60" fmla="*/ 285238 h 1464751"/>
                <a:gd name="connsiteX61" fmla="*/ 887412 w 1329887"/>
                <a:gd name="connsiteY61" fmla="*/ 285238 h 1464751"/>
                <a:gd name="connsiteX62" fmla="*/ 864189 w 1329887"/>
                <a:gd name="connsiteY62" fmla="*/ 309051 h 1464751"/>
                <a:gd name="connsiteX63" fmla="*/ 170064 w 1329887"/>
                <a:gd name="connsiteY63" fmla="*/ 309051 h 1464751"/>
                <a:gd name="connsiteX64" fmla="*/ 157162 w 1329887"/>
                <a:gd name="connsiteY64" fmla="*/ 295822 h 1464751"/>
                <a:gd name="connsiteX65" fmla="*/ 170064 w 1329887"/>
                <a:gd name="connsiteY65" fmla="*/ 285238 h 1464751"/>
                <a:gd name="connsiteX66" fmla="*/ 1117393 w 1329887"/>
                <a:gd name="connsiteY66" fmla="*/ 99859 h 1464751"/>
                <a:gd name="connsiteX67" fmla="*/ 1128972 w 1329887"/>
                <a:gd name="connsiteY67" fmla="*/ 105695 h 1464751"/>
                <a:gd name="connsiteX68" fmla="*/ 1226754 w 1329887"/>
                <a:gd name="connsiteY68" fmla="*/ 204265 h 1464751"/>
                <a:gd name="connsiteX69" fmla="*/ 1226754 w 1329887"/>
                <a:gd name="connsiteY69" fmla="*/ 225017 h 1464751"/>
                <a:gd name="connsiteX70" fmla="*/ 578307 w 1329887"/>
                <a:gd name="connsiteY70" fmla="*/ 876099 h 1464751"/>
                <a:gd name="connsiteX71" fmla="*/ 557721 w 1329887"/>
                <a:gd name="connsiteY71" fmla="*/ 891663 h 1464751"/>
                <a:gd name="connsiteX72" fmla="*/ 444500 w 1329887"/>
                <a:gd name="connsiteY72" fmla="*/ 777529 h 1464751"/>
                <a:gd name="connsiteX73" fmla="*/ 459939 w 1329887"/>
                <a:gd name="connsiteY73" fmla="*/ 756777 h 1464751"/>
                <a:gd name="connsiteX74" fmla="*/ 1105813 w 1329887"/>
                <a:gd name="connsiteY74" fmla="*/ 105695 h 1464751"/>
                <a:gd name="connsiteX75" fmla="*/ 1117393 w 1329887"/>
                <a:gd name="connsiteY75" fmla="*/ 99859 h 1464751"/>
                <a:gd name="connsiteX76" fmla="*/ 1150908 w 1329887"/>
                <a:gd name="connsiteY76" fmla="*/ 69039 h 1464751"/>
                <a:gd name="connsiteX77" fmla="*/ 1161211 w 1329887"/>
                <a:gd name="connsiteY77" fmla="*/ 72903 h 1464751"/>
                <a:gd name="connsiteX78" fmla="*/ 1259097 w 1329887"/>
                <a:gd name="connsiteY78" fmla="*/ 170789 h 1464751"/>
                <a:gd name="connsiteX79" fmla="*/ 1259097 w 1329887"/>
                <a:gd name="connsiteY79" fmla="*/ 191396 h 1464751"/>
                <a:gd name="connsiteX80" fmla="*/ 1253945 w 1329887"/>
                <a:gd name="connsiteY80" fmla="*/ 199124 h 1464751"/>
                <a:gd name="connsiteX81" fmla="*/ 1233338 w 1329887"/>
                <a:gd name="connsiteY81" fmla="*/ 199124 h 1464751"/>
                <a:gd name="connsiteX82" fmla="*/ 1135452 w 1329887"/>
                <a:gd name="connsiteY82" fmla="*/ 98662 h 1464751"/>
                <a:gd name="connsiteX83" fmla="*/ 1135452 w 1329887"/>
                <a:gd name="connsiteY83" fmla="*/ 78055 h 1464751"/>
                <a:gd name="connsiteX84" fmla="*/ 1140604 w 1329887"/>
                <a:gd name="connsiteY84" fmla="*/ 72903 h 1464751"/>
                <a:gd name="connsiteX85" fmla="*/ 1150908 w 1329887"/>
                <a:gd name="connsiteY85" fmla="*/ 69039 h 1464751"/>
                <a:gd name="connsiteX86" fmla="*/ 433171 w 1329887"/>
                <a:gd name="connsiteY86" fmla="*/ 62988 h 1464751"/>
                <a:gd name="connsiteX87" fmla="*/ 760629 w 1329887"/>
                <a:gd name="connsiteY87" fmla="*/ 62988 h 1464751"/>
                <a:gd name="connsiteX88" fmla="*/ 845716 w 1329887"/>
                <a:gd name="connsiteY88" fmla="*/ 138129 h 1464751"/>
                <a:gd name="connsiteX89" fmla="*/ 1033939 w 1329887"/>
                <a:gd name="connsiteY89" fmla="*/ 138129 h 1464751"/>
                <a:gd name="connsiteX90" fmla="*/ 972057 w 1329887"/>
                <a:gd name="connsiteY90" fmla="*/ 200314 h 1464751"/>
                <a:gd name="connsiteX91" fmla="*/ 131498 w 1329887"/>
                <a:gd name="connsiteY91" fmla="*/ 200314 h 1464751"/>
                <a:gd name="connsiteX92" fmla="*/ 56725 w 1329887"/>
                <a:gd name="connsiteY92" fmla="*/ 272864 h 1464751"/>
                <a:gd name="connsiteX93" fmla="*/ 56725 w 1329887"/>
                <a:gd name="connsiteY93" fmla="*/ 1327425 h 1464751"/>
                <a:gd name="connsiteX94" fmla="*/ 131498 w 1329887"/>
                <a:gd name="connsiteY94" fmla="*/ 1402566 h 1464751"/>
                <a:gd name="connsiteX95" fmla="*/ 1062301 w 1329887"/>
                <a:gd name="connsiteY95" fmla="*/ 1402566 h 1464751"/>
                <a:gd name="connsiteX96" fmla="*/ 1137075 w 1329887"/>
                <a:gd name="connsiteY96" fmla="*/ 1330016 h 1464751"/>
                <a:gd name="connsiteX97" fmla="*/ 1137075 w 1329887"/>
                <a:gd name="connsiteY97" fmla="*/ 358369 h 1464751"/>
                <a:gd name="connsiteX98" fmla="*/ 1193800 w 1329887"/>
                <a:gd name="connsiteY98" fmla="*/ 301365 h 1464751"/>
                <a:gd name="connsiteX99" fmla="*/ 1193800 w 1329887"/>
                <a:gd name="connsiteY99" fmla="*/ 1330016 h 1464751"/>
                <a:gd name="connsiteX100" fmla="*/ 1064880 w 1329887"/>
                <a:gd name="connsiteY100" fmla="*/ 1464751 h 1464751"/>
                <a:gd name="connsiteX101" fmla="*/ 1062301 w 1329887"/>
                <a:gd name="connsiteY101" fmla="*/ 1464751 h 1464751"/>
                <a:gd name="connsiteX102" fmla="*/ 131498 w 1329887"/>
                <a:gd name="connsiteY102" fmla="*/ 1464751 h 1464751"/>
                <a:gd name="connsiteX103" fmla="*/ 0 w 1329887"/>
                <a:gd name="connsiteY103" fmla="*/ 1327425 h 1464751"/>
                <a:gd name="connsiteX104" fmla="*/ 0 w 1329887"/>
                <a:gd name="connsiteY104" fmla="*/ 275455 h 1464751"/>
                <a:gd name="connsiteX105" fmla="*/ 0 w 1329887"/>
                <a:gd name="connsiteY105" fmla="*/ 272864 h 1464751"/>
                <a:gd name="connsiteX106" fmla="*/ 128920 w 1329887"/>
                <a:gd name="connsiteY106" fmla="*/ 138129 h 1464751"/>
                <a:gd name="connsiteX107" fmla="*/ 131498 w 1329887"/>
                <a:gd name="connsiteY107" fmla="*/ 138129 h 1464751"/>
                <a:gd name="connsiteX108" fmla="*/ 348084 w 1329887"/>
                <a:gd name="connsiteY108" fmla="*/ 138129 h 1464751"/>
                <a:gd name="connsiteX109" fmla="*/ 433171 w 1329887"/>
                <a:gd name="connsiteY109" fmla="*/ 62988 h 1464751"/>
                <a:gd name="connsiteX110" fmla="*/ 1246463 w 1329887"/>
                <a:gd name="connsiteY110" fmla="*/ 0 h 1464751"/>
                <a:gd name="connsiteX111" fmla="*/ 1304763 w 1329887"/>
                <a:gd name="connsiteY111" fmla="*/ 25349 h 1464751"/>
                <a:gd name="connsiteX112" fmla="*/ 1304763 w 1329887"/>
                <a:gd name="connsiteY112" fmla="*/ 144941 h 1464751"/>
                <a:gd name="connsiteX113" fmla="*/ 1286726 w 1329887"/>
                <a:gd name="connsiteY113" fmla="*/ 165739 h 1464751"/>
                <a:gd name="connsiteX114" fmla="*/ 1266111 w 1329887"/>
                <a:gd name="connsiteY114" fmla="*/ 165739 h 1464751"/>
                <a:gd name="connsiteX115" fmla="*/ 1165616 w 1329887"/>
                <a:gd name="connsiteY115" fmla="*/ 66946 h 1464751"/>
                <a:gd name="connsiteX116" fmla="*/ 1165616 w 1329887"/>
                <a:gd name="connsiteY116" fmla="*/ 46147 h 1464751"/>
                <a:gd name="connsiteX117" fmla="*/ 1186230 w 1329887"/>
                <a:gd name="connsiteY117" fmla="*/ 25349 h 1464751"/>
                <a:gd name="connsiteX118" fmla="*/ 1246463 w 1329887"/>
                <a:gd name="connsiteY118" fmla="*/ 0 h 146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329887" h="1464751">
                  <a:moveTo>
                    <a:pt x="170123" y="915476"/>
                  </a:moveTo>
                  <a:cubicBezTo>
                    <a:pt x="170123" y="915476"/>
                    <a:pt x="170123" y="915476"/>
                    <a:pt x="361950" y="915476"/>
                  </a:cubicBezTo>
                  <a:cubicBezTo>
                    <a:pt x="361950" y="915476"/>
                    <a:pt x="361950" y="915476"/>
                    <a:pt x="356765" y="930293"/>
                  </a:cubicBezTo>
                  <a:cubicBezTo>
                    <a:pt x="356765" y="930293"/>
                    <a:pt x="356765" y="930293"/>
                    <a:pt x="356765" y="932762"/>
                  </a:cubicBezTo>
                  <a:cubicBezTo>
                    <a:pt x="356765" y="935232"/>
                    <a:pt x="354173" y="935232"/>
                    <a:pt x="354173" y="937701"/>
                  </a:cubicBezTo>
                  <a:cubicBezTo>
                    <a:pt x="354173" y="937701"/>
                    <a:pt x="354173" y="937701"/>
                    <a:pt x="170123" y="937701"/>
                  </a:cubicBezTo>
                  <a:cubicBezTo>
                    <a:pt x="164939" y="937701"/>
                    <a:pt x="157162" y="932762"/>
                    <a:pt x="157162" y="927823"/>
                  </a:cubicBezTo>
                  <a:cubicBezTo>
                    <a:pt x="157162" y="920415"/>
                    <a:pt x="164939" y="915476"/>
                    <a:pt x="170123" y="915476"/>
                  </a:cubicBezTo>
                  <a:close/>
                  <a:moveTo>
                    <a:pt x="709017" y="788476"/>
                  </a:moveTo>
                  <a:cubicBezTo>
                    <a:pt x="709017" y="788476"/>
                    <a:pt x="709017" y="788476"/>
                    <a:pt x="1023740" y="788476"/>
                  </a:cubicBezTo>
                  <a:cubicBezTo>
                    <a:pt x="1031479" y="788476"/>
                    <a:pt x="1036638" y="793415"/>
                    <a:pt x="1036638" y="800823"/>
                  </a:cubicBezTo>
                  <a:cubicBezTo>
                    <a:pt x="1036638" y="808232"/>
                    <a:pt x="1031479" y="810701"/>
                    <a:pt x="1023740" y="810701"/>
                  </a:cubicBezTo>
                  <a:cubicBezTo>
                    <a:pt x="1023740" y="810701"/>
                    <a:pt x="1023740" y="810701"/>
                    <a:pt x="685800" y="810701"/>
                  </a:cubicBezTo>
                  <a:close/>
                  <a:moveTo>
                    <a:pt x="170091" y="788476"/>
                  </a:moveTo>
                  <a:cubicBezTo>
                    <a:pt x="170091" y="788476"/>
                    <a:pt x="170091" y="788476"/>
                    <a:pt x="407987" y="788476"/>
                  </a:cubicBezTo>
                  <a:lnTo>
                    <a:pt x="400230" y="810701"/>
                  </a:lnTo>
                  <a:cubicBezTo>
                    <a:pt x="400230" y="810701"/>
                    <a:pt x="400230" y="810701"/>
                    <a:pt x="170091" y="810701"/>
                  </a:cubicBezTo>
                  <a:cubicBezTo>
                    <a:pt x="164919" y="810701"/>
                    <a:pt x="157162" y="808232"/>
                    <a:pt x="157162" y="800823"/>
                  </a:cubicBezTo>
                  <a:cubicBezTo>
                    <a:pt x="157162" y="793415"/>
                    <a:pt x="164919" y="788476"/>
                    <a:pt x="170091" y="788476"/>
                  </a:cubicBezTo>
                  <a:close/>
                  <a:moveTo>
                    <a:pt x="441443" y="782126"/>
                  </a:moveTo>
                  <a:cubicBezTo>
                    <a:pt x="441443" y="782126"/>
                    <a:pt x="441443" y="782126"/>
                    <a:pt x="464474" y="802908"/>
                  </a:cubicBezTo>
                  <a:cubicBezTo>
                    <a:pt x="459356" y="797712"/>
                    <a:pt x="454238" y="800310"/>
                    <a:pt x="451679" y="805506"/>
                  </a:cubicBezTo>
                  <a:cubicBezTo>
                    <a:pt x="451679" y="805506"/>
                    <a:pt x="451679" y="805506"/>
                    <a:pt x="418412" y="891231"/>
                  </a:cubicBezTo>
                  <a:cubicBezTo>
                    <a:pt x="426089" y="891231"/>
                    <a:pt x="431207" y="893828"/>
                    <a:pt x="436325" y="901622"/>
                  </a:cubicBezTo>
                  <a:cubicBezTo>
                    <a:pt x="441443" y="904219"/>
                    <a:pt x="441443" y="912012"/>
                    <a:pt x="441443" y="914610"/>
                  </a:cubicBezTo>
                  <a:cubicBezTo>
                    <a:pt x="441443" y="914610"/>
                    <a:pt x="441443" y="914610"/>
                    <a:pt x="528447" y="886035"/>
                  </a:cubicBezTo>
                  <a:cubicBezTo>
                    <a:pt x="533565" y="883437"/>
                    <a:pt x="533565" y="875644"/>
                    <a:pt x="531006" y="873047"/>
                  </a:cubicBezTo>
                  <a:cubicBezTo>
                    <a:pt x="531006" y="873047"/>
                    <a:pt x="531006" y="873047"/>
                    <a:pt x="554037" y="893828"/>
                  </a:cubicBezTo>
                  <a:cubicBezTo>
                    <a:pt x="554037" y="893828"/>
                    <a:pt x="554037" y="893828"/>
                    <a:pt x="395382" y="953576"/>
                  </a:cubicBezTo>
                  <a:cubicBezTo>
                    <a:pt x="390264" y="953576"/>
                    <a:pt x="382587" y="948381"/>
                    <a:pt x="385146" y="940587"/>
                  </a:cubicBezTo>
                  <a:cubicBezTo>
                    <a:pt x="385146" y="940587"/>
                    <a:pt x="385146" y="940587"/>
                    <a:pt x="441443" y="782126"/>
                  </a:cubicBezTo>
                  <a:close/>
                  <a:moveTo>
                    <a:pt x="832842" y="663063"/>
                  </a:moveTo>
                  <a:cubicBezTo>
                    <a:pt x="832842" y="663063"/>
                    <a:pt x="832842" y="663063"/>
                    <a:pt x="1023740" y="663063"/>
                  </a:cubicBezTo>
                  <a:cubicBezTo>
                    <a:pt x="1031479" y="663063"/>
                    <a:pt x="1036638" y="668355"/>
                    <a:pt x="1036638" y="673647"/>
                  </a:cubicBezTo>
                  <a:cubicBezTo>
                    <a:pt x="1036638" y="681584"/>
                    <a:pt x="1031479" y="686876"/>
                    <a:pt x="1023740" y="686876"/>
                  </a:cubicBezTo>
                  <a:cubicBezTo>
                    <a:pt x="1023740" y="686876"/>
                    <a:pt x="1023740" y="686876"/>
                    <a:pt x="809625" y="686876"/>
                  </a:cubicBezTo>
                  <a:close/>
                  <a:moveTo>
                    <a:pt x="170082" y="663063"/>
                  </a:moveTo>
                  <a:cubicBezTo>
                    <a:pt x="170082" y="663063"/>
                    <a:pt x="170082" y="663063"/>
                    <a:pt x="511175" y="663063"/>
                  </a:cubicBezTo>
                  <a:lnTo>
                    <a:pt x="487919" y="686876"/>
                  </a:lnTo>
                  <a:cubicBezTo>
                    <a:pt x="487919" y="686876"/>
                    <a:pt x="487919" y="686876"/>
                    <a:pt x="170082" y="686876"/>
                  </a:cubicBezTo>
                  <a:cubicBezTo>
                    <a:pt x="164914" y="686876"/>
                    <a:pt x="157162" y="681584"/>
                    <a:pt x="157162" y="673647"/>
                  </a:cubicBezTo>
                  <a:cubicBezTo>
                    <a:pt x="157162" y="668355"/>
                    <a:pt x="164914" y="663063"/>
                    <a:pt x="170082" y="663063"/>
                  </a:cubicBezTo>
                  <a:close/>
                  <a:moveTo>
                    <a:pt x="959705" y="536063"/>
                  </a:moveTo>
                  <a:cubicBezTo>
                    <a:pt x="959705" y="536063"/>
                    <a:pt x="959705" y="536063"/>
                    <a:pt x="1023816" y="536063"/>
                  </a:cubicBezTo>
                  <a:cubicBezTo>
                    <a:pt x="1031509" y="536063"/>
                    <a:pt x="1036638" y="541355"/>
                    <a:pt x="1036638" y="546647"/>
                  </a:cubicBezTo>
                  <a:cubicBezTo>
                    <a:pt x="1036638" y="554584"/>
                    <a:pt x="1031509" y="559876"/>
                    <a:pt x="1023816" y="559876"/>
                  </a:cubicBezTo>
                  <a:cubicBezTo>
                    <a:pt x="1023816" y="559876"/>
                    <a:pt x="1023816" y="559876"/>
                    <a:pt x="936625" y="559876"/>
                  </a:cubicBezTo>
                  <a:cubicBezTo>
                    <a:pt x="936625" y="559876"/>
                    <a:pt x="936625" y="559876"/>
                    <a:pt x="959705" y="536063"/>
                  </a:cubicBezTo>
                  <a:close/>
                  <a:moveTo>
                    <a:pt x="170050" y="536063"/>
                  </a:moveTo>
                  <a:cubicBezTo>
                    <a:pt x="170050" y="536063"/>
                    <a:pt x="170050" y="536063"/>
                    <a:pt x="636587" y="536063"/>
                  </a:cubicBezTo>
                  <a:lnTo>
                    <a:pt x="613389" y="559876"/>
                  </a:lnTo>
                  <a:cubicBezTo>
                    <a:pt x="613389" y="559876"/>
                    <a:pt x="613389" y="559876"/>
                    <a:pt x="170050" y="559876"/>
                  </a:cubicBezTo>
                  <a:cubicBezTo>
                    <a:pt x="164895" y="559876"/>
                    <a:pt x="157162" y="554584"/>
                    <a:pt x="157162" y="546647"/>
                  </a:cubicBezTo>
                  <a:cubicBezTo>
                    <a:pt x="157162" y="541355"/>
                    <a:pt x="164895" y="536063"/>
                    <a:pt x="170050" y="536063"/>
                  </a:cubicBezTo>
                  <a:close/>
                  <a:moveTo>
                    <a:pt x="170065" y="409063"/>
                  </a:moveTo>
                  <a:cubicBezTo>
                    <a:pt x="170065" y="409063"/>
                    <a:pt x="170065" y="409063"/>
                    <a:pt x="763587" y="409063"/>
                  </a:cubicBezTo>
                  <a:lnTo>
                    <a:pt x="740362" y="432876"/>
                  </a:lnTo>
                  <a:cubicBezTo>
                    <a:pt x="740362" y="432876"/>
                    <a:pt x="740362" y="432876"/>
                    <a:pt x="170065" y="432876"/>
                  </a:cubicBezTo>
                  <a:cubicBezTo>
                    <a:pt x="164904" y="432876"/>
                    <a:pt x="157162" y="427584"/>
                    <a:pt x="157162" y="422293"/>
                  </a:cubicBezTo>
                  <a:cubicBezTo>
                    <a:pt x="157162" y="414355"/>
                    <a:pt x="164904" y="409063"/>
                    <a:pt x="170065" y="409063"/>
                  </a:cubicBezTo>
                  <a:close/>
                  <a:moveTo>
                    <a:pt x="170064" y="285238"/>
                  </a:moveTo>
                  <a:cubicBezTo>
                    <a:pt x="170064" y="285238"/>
                    <a:pt x="170064" y="285238"/>
                    <a:pt x="887412" y="285238"/>
                  </a:cubicBezTo>
                  <a:lnTo>
                    <a:pt x="864189" y="309051"/>
                  </a:lnTo>
                  <a:cubicBezTo>
                    <a:pt x="864189" y="309051"/>
                    <a:pt x="864189" y="309051"/>
                    <a:pt x="170064" y="309051"/>
                  </a:cubicBezTo>
                  <a:cubicBezTo>
                    <a:pt x="164903" y="309051"/>
                    <a:pt x="157162" y="303759"/>
                    <a:pt x="157162" y="295822"/>
                  </a:cubicBezTo>
                  <a:cubicBezTo>
                    <a:pt x="157162" y="290530"/>
                    <a:pt x="164903" y="285238"/>
                    <a:pt x="170064" y="285238"/>
                  </a:cubicBezTo>
                  <a:close/>
                  <a:moveTo>
                    <a:pt x="1117393" y="99859"/>
                  </a:moveTo>
                  <a:cubicBezTo>
                    <a:pt x="1121252" y="99859"/>
                    <a:pt x="1125112" y="101804"/>
                    <a:pt x="1128972" y="105695"/>
                  </a:cubicBezTo>
                  <a:lnTo>
                    <a:pt x="1226754" y="204265"/>
                  </a:lnTo>
                  <a:cubicBezTo>
                    <a:pt x="1231900" y="209453"/>
                    <a:pt x="1231900" y="219829"/>
                    <a:pt x="1226754" y="225017"/>
                  </a:cubicBezTo>
                  <a:cubicBezTo>
                    <a:pt x="1226754" y="225017"/>
                    <a:pt x="1226754" y="225017"/>
                    <a:pt x="578307" y="876099"/>
                  </a:cubicBezTo>
                  <a:cubicBezTo>
                    <a:pt x="573160" y="883881"/>
                    <a:pt x="565441" y="889069"/>
                    <a:pt x="557721" y="891663"/>
                  </a:cubicBezTo>
                  <a:cubicBezTo>
                    <a:pt x="557721" y="891663"/>
                    <a:pt x="557721" y="891663"/>
                    <a:pt x="444500" y="777529"/>
                  </a:cubicBezTo>
                  <a:cubicBezTo>
                    <a:pt x="449646" y="769747"/>
                    <a:pt x="454793" y="764559"/>
                    <a:pt x="459939" y="756777"/>
                  </a:cubicBezTo>
                  <a:cubicBezTo>
                    <a:pt x="459939" y="756777"/>
                    <a:pt x="459939" y="756777"/>
                    <a:pt x="1105813" y="105695"/>
                  </a:cubicBezTo>
                  <a:cubicBezTo>
                    <a:pt x="1109673" y="101804"/>
                    <a:pt x="1113533" y="99859"/>
                    <a:pt x="1117393" y="99859"/>
                  </a:cubicBezTo>
                  <a:close/>
                  <a:moveTo>
                    <a:pt x="1150908" y="69039"/>
                  </a:moveTo>
                  <a:cubicBezTo>
                    <a:pt x="1154771" y="69039"/>
                    <a:pt x="1158635" y="70327"/>
                    <a:pt x="1161211" y="72903"/>
                  </a:cubicBezTo>
                  <a:lnTo>
                    <a:pt x="1259097" y="170789"/>
                  </a:lnTo>
                  <a:cubicBezTo>
                    <a:pt x="1266825" y="178517"/>
                    <a:pt x="1266825" y="186244"/>
                    <a:pt x="1259097" y="191396"/>
                  </a:cubicBezTo>
                  <a:cubicBezTo>
                    <a:pt x="1259097" y="191396"/>
                    <a:pt x="1259097" y="191396"/>
                    <a:pt x="1253945" y="199124"/>
                  </a:cubicBezTo>
                  <a:cubicBezTo>
                    <a:pt x="1248793" y="204276"/>
                    <a:pt x="1238490" y="204276"/>
                    <a:pt x="1233338" y="199124"/>
                  </a:cubicBezTo>
                  <a:cubicBezTo>
                    <a:pt x="1233338" y="199124"/>
                    <a:pt x="1233338" y="199124"/>
                    <a:pt x="1135452" y="98662"/>
                  </a:cubicBezTo>
                  <a:cubicBezTo>
                    <a:pt x="1130300" y="93510"/>
                    <a:pt x="1130300" y="85783"/>
                    <a:pt x="1135452" y="78055"/>
                  </a:cubicBezTo>
                  <a:cubicBezTo>
                    <a:pt x="1135452" y="78055"/>
                    <a:pt x="1135452" y="78055"/>
                    <a:pt x="1140604" y="72903"/>
                  </a:cubicBezTo>
                  <a:cubicBezTo>
                    <a:pt x="1143180" y="70327"/>
                    <a:pt x="1147044" y="69039"/>
                    <a:pt x="1150908" y="69039"/>
                  </a:cubicBezTo>
                  <a:close/>
                  <a:moveTo>
                    <a:pt x="433171" y="62988"/>
                  </a:moveTo>
                  <a:cubicBezTo>
                    <a:pt x="433171" y="62988"/>
                    <a:pt x="433171" y="62988"/>
                    <a:pt x="760629" y="62988"/>
                  </a:cubicBezTo>
                  <a:cubicBezTo>
                    <a:pt x="804461" y="62988"/>
                    <a:pt x="840559" y="96672"/>
                    <a:pt x="845716" y="138129"/>
                  </a:cubicBezTo>
                  <a:cubicBezTo>
                    <a:pt x="845716" y="138129"/>
                    <a:pt x="845716" y="138129"/>
                    <a:pt x="1033939" y="138129"/>
                  </a:cubicBezTo>
                  <a:cubicBezTo>
                    <a:pt x="1033939" y="138129"/>
                    <a:pt x="1033939" y="138129"/>
                    <a:pt x="972057" y="200314"/>
                  </a:cubicBezTo>
                  <a:cubicBezTo>
                    <a:pt x="972057" y="200314"/>
                    <a:pt x="972057" y="200314"/>
                    <a:pt x="131498" y="200314"/>
                  </a:cubicBezTo>
                  <a:cubicBezTo>
                    <a:pt x="92822" y="200314"/>
                    <a:pt x="56725" y="231407"/>
                    <a:pt x="56725" y="272864"/>
                  </a:cubicBezTo>
                  <a:cubicBezTo>
                    <a:pt x="56725" y="272864"/>
                    <a:pt x="56725" y="272864"/>
                    <a:pt x="56725" y="1327425"/>
                  </a:cubicBezTo>
                  <a:cubicBezTo>
                    <a:pt x="56725" y="1368882"/>
                    <a:pt x="92822" y="1402566"/>
                    <a:pt x="131498" y="1402566"/>
                  </a:cubicBezTo>
                  <a:cubicBezTo>
                    <a:pt x="131498" y="1402566"/>
                    <a:pt x="131498" y="1402566"/>
                    <a:pt x="1062301" y="1402566"/>
                  </a:cubicBezTo>
                  <a:cubicBezTo>
                    <a:pt x="1100977" y="1402566"/>
                    <a:pt x="1137075" y="1368882"/>
                    <a:pt x="1137075" y="1330016"/>
                  </a:cubicBezTo>
                  <a:lnTo>
                    <a:pt x="1137075" y="358369"/>
                  </a:lnTo>
                  <a:cubicBezTo>
                    <a:pt x="1137075" y="358369"/>
                    <a:pt x="1137075" y="358369"/>
                    <a:pt x="1193800" y="301365"/>
                  </a:cubicBezTo>
                  <a:cubicBezTo>
                    <a:pt x="1193800" y="301365"/>
                    <a:pt x="1193800" y="301365"/>
                    <a:pt x="1193800" y="1330016"/>
                  </a:cubicBezTo>
                  <a:cubicBezTo>
                    <a:pt x="1193800" y="1402566"/>
                    <a:pt x="1139654" y="1462160"/>
                    <a:pt x="1064880" y="1464751"/>
                  </a:cubicBezTo>
                  <a:cubicBezTo>
                    <a:pt x="1064880" y="1464751"/>
                    <a:pt x="1062301" y="1464751"/>
                    <a:pt x="1062301" y="1464751"/>
                  </a:cubicBezTo>
                  <a:cubicBezTo>
                    <a:pt x="1062301" y="1464751"/>
                    <a:pt x="1062301" y="1464751"/>
                    <a:pt x="131498" y="1464751"/>
                  </a:cubicBezTo>
                  <a:cubicBezTo>
                    <a:pt x="56725" y="1464751"/>
                    <a:pt x="0" y="1402566"/>
                    <a:pt x="0" y="1327425"/>
                  </a:cubicBezTo>
                  <a:cubicBezTo>
                    <a:pt x="0" y="1327425"/>
                    <a:pt x="0" y="360960"/>
                    <a:pt x="0" y="275455"/>
                  </a:cubicBezTo>
                  <a:cubicBezTo>
                    <a:pt x="0" y="275455"/>
                    <a:pt x="0" y="275455"/>
                    <a:pt x="0" y="272864"/>
                  </a:cubicBezTo>
                  <a:cubicBezTo>
                    <a:pt x="0" y="200314"/>
                    <a:pt x="54146" y="140720"/>
                    <a:pt x="128920" y="138129"/>
                  </a:cubicBezTo>
                  <a:cubicBezTo>
                    <a:pt x="128920" y="138129"/>
                    <a:pt x="131498" y="138129"/>
                    <a:pt x="131498" y="138129"/>
                  </a:cubicBezTo>
                  <a:cubicBezTo>
                    <a:pt x="131498" y="138129"/>
                    <a:pt x="224321" y="138129"/>
                    <a:pt x="348084" y="138129"/>
                  </a:cubicBezTo>
                  <a:cubicBezTo>
                    <a:pt x="353241" y="96672"/>
                    <a:pt x="389339" y="62988"/>
                    <a:pt x="433171" y="62988"/>
                  </a:cubicBezTo>
                  <a:close/>
                  <a:moveTo>
                    <a:pt x="1246463" y="0"/>
                  </a:moveTo>
                  <a:cubicBezTo>
                    <a:pt x="1268044" y="0"/>
                    <a:pt x="1289303" y="8450"/>
                    <a:pt x="1304763" y="25349"/>
                  </a:cubicBezTo>
                  <a:cubicBezTo>
                    <a:pt x="1338262" y="59147"/>
                    <a:pt x="1338262" y="113743"/>
                    <a:pt x="1304763" y="144941"/>
                  </a:cubicBezTo>
                  <a:cubicBezTo>
                    <a:pt x="1304763" y="144941"/>
                    <a:pt x="1304763" y="144941"/>
                    <a:pt x="1286726" y="165739"/>
                  </a:cubicBezTo>
                  <a:cubicBezTo>
                    <a:pt x="1281572" y="170939"/>
                    <a:pt x="1271265" y="170939"/>
                    <a:pt x="1266111" y="165739"/>
                  </a:cubicBezTo>
                  <a:cubicBezTo>
                    <a:pt x="1266111" y="165739"/>
                    <a:pt x="1266111" y="165739"/>
                    <a:pt x="1165616" y="66946"/>
                  </a:cubicBezTo>
                  <a:cubicBezTo>
                    <a:pt x="1160462" y="61746"/>
                    <a:pt x="1160462" y="51347"/>
                    <a:pt x="1165616" y="46147"/>
                  </a:cubicBezTo>
                  <a:cubicBezTo>
                    <a:pt x="1165616" y="46147"/>
                    <a:pt x="1165616" y="46147"/>
                    <a:pt x="1186230" y="25349"/>
                  </a:cubicBezTo>
                  <a:cubicBezTo>
                    <a:pt x="1202979" y="8450"/>
                    <a:pt x="1224882" y="0"/>
                    <a:pt x="124646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86" name="Group 185"/>
          <p:cNvGrpSpPr/>
          <p:nvPr/>
        </p:nvGrpSpPr>
        <p:grpSpPr>
          <a:xfrm>
            <a:off x="9982605" y="6048980"/>
            <a:ext cx="761595" cy="714871"/>
            <a:chOff x="10941361" y="2078307"/>
            <a:chExt cx="462328" cy="462328"/>
          </a:xfrm>
          <a:solidFill>
            <a:schemeClr val="accent4">
              <a:lumMod val="50000"/>
            </a:schemeClr>
          </a:solidFill>
        </p:grpSpPr>
        <p:sp>
          <p:nvSpPr>
            <p:cNvPr id="179" name="Oval 178"/>
            <p:cNvSpPr/>
            <p:nvPr/>
          </p:nvSpPr>
          <p:spPr>
            <a:xfrm>
              <a:off x="10941361" y="2078307"/>
              <a:ext cx="462328" cy="462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Freeform 173"/>
            <p:cNvSpPr>
              <a:spLocks/>
            </p:cNvSpPr>
            <p:nvPr/>
          </p:nvSpPr>
          <p:spPr bwMode="auto">
            <a:xfrm>
              <a:off x="11055217" y="2181998"/>
              <a:ext cx="234616" cy="254946"/>
            </a:xfrm>
            <a:custGeom>
              <a:avLst/>
              <a:gdLst>
                <a:gd name="connsiteX0" fmla="*/ 893763 w 1331913"/>
                <a:gd name="connsiteY0" fmla="*/ 1308100 h 1447320"/>
                <a:gd name="connsiteX1" fmla="*/ 1130563 w 1331913"/>
                <a:gd name="connsiteY1" fmla="*/ 1308100 h 1447320"/>
                <a:gd name="connsiteX2" fmla="*/ 1125415 w 1331913"/>
                <a:gd name="connsiteY2" fmla="*/ 1422066 h 1447320"/>
                <a:gd name="connsiteX3" fmla="*/ 1007015 w 1331913"/>
                <a:gd name="connsiteY3" fmla="*/ 1422066 h 1447320"/>
                <a:gd name="connsiteX4" fmla="*/ 893763 w 1331913"/>
                <a:gd name="connsiteY4" fmla="*/ 1308100 h 1447320"/>
                <a:gd name="connsiteX5" fmla="*/ 187233 w 1331913"/>
                <a:gd name="connsiteY5" fmla="*/ 1308100 h 1447320"/>
                <a:gd name="connsiteX6" fmla="*/ 425450 w 1331913"/>
                <a:gd name="connsiteY6" fmla="*/ 1308100 h 1447320"/>
                <a:gd name="connsiteX7" fmla="*/ 311520 w 1331913"/>
                <a:gd name="connsiteY7" fmla="*/ 1422066 h 1447320"/>
                <a:gd name="connsiteX8" fmla="*/ 192411 w 1331913"/>
                <a:gd name="connsiteY8" fmla="*/ 1422066 h 1447320"/>
                <a:gd name="connsiteX9" fmla="*/ 187233 w 1331913"/>
                <a:gd name="connsiteY9" fmla="*/ 1308100 h 1447320"/>
                <a:gd name="connsiteX10" fmla="*/ 298743 w 1331913"/>
                <a:gd name="connsiteY10" fmla="*/ 712788 h 1447320"/>
                <a:gd name="connsiteX11" fmla="*/ 384175 w 1331913"/>
                <a:gd name="connsiteY11" fmla="*/ 798193 h 1447320"/>
                <a:gd name="connsiteX12" fmla="*/ 384175 w 1331913"/>
                <a:gd name="connsiteY12" fmla="*/ 935358 h 1447320"/>
                <a:gd name="connsiteX13" fmla="*/ 298743 w 1331913"/>
                <a:gd name="connsiteY13" fmla="*/ 1020763 h 1447320"/>
                <a:gd name="connsiteX14" fmla="*/ 215900 w 1331913"/>
                <a:gd name="connsiteY14" fmla="*/ 935358 h 1447320"/>
                <a:gd name="connsiteX15" fmla="*/ 215900 w 1331913"/>
                <a:gd name="connsiteY15" fmla="*/ 798193 h 1447320"/>
                <a:gd name="connsiteX16" fmla="*/ 298743 w 1331913"/>
                <a:gd name="connsiteY16" fmla="*/ 712788 h 1447320"/>
                <a:gd name="connsiteX17" fmla="*/ 525170 w 1331913"/>
                <a:gd name="connsiteY17" fmla="*/ 520700 h 1447320"/>
                <a:gd name="connsiteX18" fmla="*/ 608013 w 1331913"/>
                <a:gd name="connsiteY18" fmla="*/ 603612 h 1447320"/>
                <a:gd name="connsiteX19" fmla="*/ 608013 w 1331913"/>
                <a:gd name="connsiteY19" fmla="*/ 935260 h 1447320"/>
                <a:gd name="connsiteX20" fmla="*/ 525170 w 1331913"/>
                <a:gd name="connsiteY20" fmla="*/ 1020763 h 1447320"/>
                <a:gd name="connsiteX21" fmla="*/ 439738 w 1331913"/>
                <a:gd name="connsiteY21" fmla="*/ 935260 h 1447320"/>
                <a:gd name="connsiteX22" fmla="*/ 439738 w 1331913"/>
                <a:gd name="connsiteY22" fmla="*/ 603612 h 1447320"/>
                <a:gd name="connsiteX23" fmla="*/ 525170 w 1331913"/>
                <a:gd name="connsiteY23" fmla="*/ 520700 h 1447320"/>
                <a:gd name="connsiteX24" fmla="*/ 1020470 w 1331913"/>
                <a:gd name="connsiteY24" fmla="*/ 425450 h 1447320"/>
                <a:gd name="connsiteX25" fmla="*/ 1103313 w 1331913"/>
                <a:gd name="connsiteY25" fmla="*/ 508276 h 1447320"/>
                <a:gd name="connsiteX26" fmla="*/ 1103313 w 1331913"/>
                <a:gd name="connsiteY26" fmla="*/ 935349 h 1447320"/>
                <a:gd name="connsiteX27" fmla="*/ 1020470 w 1331913"/>
                <a:gd name="connsiteY27" fmla="*/ 1020763 h 1447320"/>
                <a:gd name="connsiteX28" fmla="*/ 935038 w 1331913"/>
                <a:gd name="connsiteY28" fmla="*/ 935349 h 1447320"/>
                <a:gd name="connsiteX29" fmla="*/ 935038 w 1331913"/>
                <a:gd name="connsiteY29" fmla="*/ 508276 h 1447320"/>
                <a:gd name="connsiteX30" fmla="*/ 1020470 w 1331913"/>
                <a:gd name="connsiteY30" fmla="*/ 425450 h 1447320"/>
                <a:gd name="connsiteX31" fmla="*/ 780757 w 1331913"/>
                <a:gd name="connsiteY31" fmla="*/ 336550 h 1447320"/>
                <a:gd name="connsiteX32" fmla="*/ 863600 w 1331913"/>
                <a:gd name="connsiteY32" fmla="*/ 422077 h 1447320"/>
                <a:gd name="connsiteX33" fmla="*/ 863600 w 1331913"/>
                <a:gd name="connsiteY33" fmla="*/ 935236 h 1447320"/>
                <a:gd name="connsiteX34" fmla="*/ 780757 w 1331913"/>
                <a:gd name="connsiteY34" fmla="*/ 1020763 h 1447320"/>
                <a:gd name="connsiteX35" fmla="*/ 695325 w 1331913"/>
                <a:gd name="connsiteY35" fmla="*/ 935236 h 1447320"/>
                <a:gd name="connsiteX36" fmla="*/ 695325 w 1331913"/>
                <a:gd name="connsiteY36" fmla="*/ 422077 h 1447320"/>
                <a:gd name="connsiteX37" fmla="*/ 780757 w 1331913"/>
                <a:gd name="connsiteY37" fmla="*/ 336550 h 1447320"/>
                <a:gd name="connsiteX38" fmla="*/ 134038 w 1331913"/>
                <a:gd name="connsiteY38" fmla="*/ 136525 h 1447320"/>
                <a:gd name="connsiteX39" fmla="*/ 61913 w 1331913"/>
                <a:gd name="connsiteY39" fmla="*/ 211749 h 1447320"/>
                <a:gd name="connsiteX40" fmla="*/ 61913 w 1331913"/>
                <a:gd name="connsiteY40" fmla="*/ 1145564 h 1447320"/>
                <a:gd name="connsiteX41" fmla="*/ 136614 w 1331913"/>
                <a:gd name="connsiteY41" fmla="*/ 1220788 h 1447320"/>
                <a:gd name="connsiteX42" fmla="*/ 270560 w 1331913"/>
                <a:gd name="connsiteY42" fmla="*/ 1220788 h 1447320"/>
                <a:gd name="connsiteX43" fmla="*/ 608000 w 1331913"/>
                <a:gd name="connsiteY43" fmla="*/ 1220788 h 1447320"/>
                <a:gd name="connsiteX44" fmla="*/ 780584 w 1331913"/>
                <a:gd name="connsiteY44" fmla="*/ 1220788 h 1447320"/>
                <a:gd name="connsiteX45" fmla="*/ 790887 w 1331913"/>
                <a:gd name="connsiteY45" fmla="*/ 1220788 h 1447320"/>
                <a:gd name="connsiteX46" fmla="*/ 1195300 w 1331913"/>
                <a:gd name="connsiteY46" fmla="*/ 1220788 h 1447320"/>
                <a:gd name="connsiteX47" fmla="*/ 1270001 w 1331913"/>
                <a:gd name="connsiteY47" fmla="*/ 1145564 h 1447320"/>
                <a:gd name="connsiteX48" fmla="*/ 1270001 w 1331913"/>
                <a:gd name="connsiteY48" fmla="*/ 211749 h 1447320"/>
                <a:gd name="connsiteX49" fmla="*/ 1195300 w 1331913"/>
                <a:gd name="connsiteY49" fmla="*/ 136525 h 1447320"/>
                <a:gd name="connsiteX50" fmla="*/ 1061355 w 1331913"/>
                <a:gd name="connsiteY50" fmla="*/ 136525 h 1447320"/>
                <a:gd name="connsiteX51" fmla="*/ 711035 w 1331913"/>
                <a:gd name="connsiteY51" fmla="*/ 136525 h 1447320"/>
                <a:gd name="connsiteX52" fmla="*/ 134038 w 1331913"/>
                <a:gd name="connsiteY52" fmla="*/ 136525 h 1447320"/>
                <a:gd name="connsiteX53" fmla="*/ 494637 w 1331913"/>
                <a:gd name="connsiteY53" fmla="*/ 0 h 1447320"/>
                <a:gd name="connsiteX54" fmla="*/ 824395 w 1331913"/>
                <a:gd name="connsiteY54" fmla="*/ 0 h 1447320"/>
                <a:gd name="connsiteX55" fmla="*/ 906834 w 1331913"/>
                <a:gd name="connsiteY55" fmla="*/ 72524 h 1447320"/>
                <a:gd name="connsiteX56" fmla="*/ 906834 w 1331913"/>
                <a:gd name="connsiteY56" fmla="*/ 77704 h 1447320"/>
                <a:gd name="connsiteX57" fmla="*/ 1195373 w 1331913"/>
                <a:gd name="connsiteY57" fmla="*/ 77704 h 1447320"/>
                <a:gd name="connsiteX58" fmla="*/ 1331913 w 1331913"/>
                <a:gd name="connsiteY58" fmla="*/ 212391 h 1447320"/>
                <a:gd name="connsiteX59" fmla="*/ 1331913 w 1331913"/>
                <a:gd name="connsiteY59" fmla="*/ 1144838 h 1447320"/>
                <a:gd name="connsiteX60" fmla="*/ 1329337 w 1331913"/>
                <a:gd name="connsiteY60" fmla="*/ 1150018 h 1447320"/>
                <a:gd name="connsiteX61" fmla="*/ 1197949 w 1331913"/>
                <a:gd name="connsiteY61" fmla="*/ 1279525 h 1447320"/>
                <a:gd name="connsiteX62" fmla="*/ 136541 w 1331913"/>
                <a:gd name="connsiteY62" fmla="*/ 1279525 h 1447320"/>
                <a:gd name="connsiteX63" fmla="*/ 0 w 1331913"/>
                <a:gd name="connsiteY63" fmla="*/ 1144838 h 1447320"/>
                <a:gd name="connsiteX64" fmla="*/ 0 w 1331913"/>
                <a:gd name="connsiteY64" fmla="*/ 212391 h 1447320"/>
                <a:gd name="connsiteX65" fmla="*/ 0 w 1331913"/>
                <a:gd name="connsiteY65" fmla="*/ 207211 h 1447320"/>
                <a:gd name="connsiteX66" fmla="*/ 133964 w 1331913"/>
                <a:gd name="connsiteY66" fmla="*/ 77704 h 1447320"/>
                <a:gd name="connsiteX67" fmla="*/ 136541 w 1331913"/>
                <a:gd name="connsiteY67" fmla="*/ 77704 h 1447320"/>
                <a:gd name="connsiteX68" fmla="*/ 412198 w 1331913"/>
                <a:gd name="connsiteY68" fmla="*/ 77704 h 1447320"/>
                <a:gd name="connsiteX69" fmla="*/ 412198 w 1331913"/>
                <a:gd name="connsiteY69" fmla="*/ 72524 h 1447320"/>
                <a:gd name="connsiteX70" fmla="*/ 494637 w 1331913"/>
                <a:gd name="connsiteY70" fmla="*/ 0 h 144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31913" h="1447320">
                  <a:moveTo>
                    <a:pt x="893763" y="1308100"/>
                  </a:moveTo>
                  <a:lnTo>
                    <a:pt x="1130563" y="1308100"/>
                  </a:lnTo>
                  <a:cubicBezTo>
                    <a:pt x="1158876" y="1341772"/>
                    <a:pt x="1156302" y="1390985"/>
                    <a:pt x="1125415" y="1422066"/>
                  </a:cubicBezTo>
                  <a:cubicBezTo>
                    <a:pt x="1091954" y="1455738"/>
                    <a:pt x="1040476" y="1455738"/>
                    <a:pt x="1007015" y="1422066"/>
                  </a:cubicBezTo>
                  <a:cubicBezTo>
                    <a:pt x="1007015" y="1422066"/>
                    <a:pt x="1007015" y="1422066"/>
                    <a:pt x="893763" y="1308100"/>
                  </a:cubicBezTo>
                  <a:close/>
                  <a:moveTo>
                    <a:pt x="187233" y="1308100"/>
                  </a:moveTo>
                  <a:cubicBezTo>
                    <a:pt x="187233" y="1308100"/>
                    <a:pt x="187233" y="1308100"/>
                    <a:pt x="425450" y="1308100"/>
                  </a:cubicBezTo>
                  <a:cubicBezTo>
                    <a:pt x="425450" y="1308100"/>
                    <a:pt x="425450" y="1308100"/>
                    <a:pt x="311520" y="1422066"/>
                  </a:cubicBezTo>
                  <a:cubicBezTo>
                    <a:pt x="277859" y="1455738"/>
                    <a:pt x="226073" y="1455738"/>
                    <a:pt x="192411" y="1422066"/>
                  </a:cubicBezTo>
                  <a:cubicBezTo>
                    <a:pt x="161340" y="1390985"/>
                    <a:pt x="158750" y="1341772"/>
                    <a:pt x="187233" y="1308100"/>
                  </a:cubicBezTo>
                  <a:close/>
                  <a:moveTo>
                    <a:pt x="298743" y="712788"/>
                  </a:moveTo>
                  <a:cubicBezTo>
                    <a:pt x="345343" y="712788"/>
                    <a:pt x="384175" y="751608"/>
                    <a:pt x="384175" y="798193"/>
                  </a:cubicBezTo>
                  <a:cubicBezTo>
                    <a:pt x="384175" y="798193"/>
                    <a:pt x="384175" y="798193"/>
                    <a:pt x="384175" y="935358"/>
                  </a:cubicBezTo>
                  <a:cubicBezTo>
                    <a:pt x="384175" y="981943"/>
                    <a:pt x="345343" y="1020763"/>
                    <a:pt x="298743" y="1020763"/>
                  </a:cubicBezTo>
                  <a:cubicBezTo>
                    <a:pt x="252144" y="1020763"/>
                    <a:pt x="215900" y="981943"/>
                    <a:pt x="215900" y="935358"/>
                  </a:cubicBezTo>
                  <a:cubicBezTo>
                    <a:pt x="215900" y="935358"/>
                    <a:pt x="215900" y="935358"/>
                    <a:pt x="215900" y="798193"/>
                  </a:cubicBezTo>
                  <a:cubicBezTo>
                    <a:pt x="215900" y="751608"/>
                    <a:pt x="252144" y="712788"/>
                    <a:pt x="298743" y="712788"/>
                  </a:cubicBezTo>
                  <a:close/>
                  <a:moveTo>
                    <a:pt x="525170" y="520700"/>
                  </a:moveTo>
                  <a:cubicBezTo>
                    <a:pt x="571769" y="520700"/>
                    <a:pt x="608013" y="556974"/>
                    <a:pt x="608013" y="603612"/>
                  </a:cubicBezTo>
                  <a:cubicBezTo>
                    <a:pt x="608013" y="603612"/>
                    <a:pt x="608013" y="603612"/>
                    <a:pt x="608013" y="935260"/>
                  </a:cubicBezTo>
                  <a:cubicBezTo>
                    <a:pt x="608013" y="981898"/>
                    <a:pt x="571769" y="1020763"/>
                    <a:pt x="525170" y="1020763"/>
                  </a:cubicBezTo>
                  <a:cubicBezTo>
                    <a:pt x="478571" y="1020763"/>
                    <a:pt x="439738" y="981898"/>
                    <a:pt x="439738" y="935260"/>
                  </a:cubicBezTo>
                  <a:cubicBezTo>
                    <a:pt x="439738" y="935260"/>
                    <a:pt x="439738" y="935260"/>
                    <a:pt x="439738" y="603612"/>
                  </a:cubicBezTo>
                  <a:cubicBezTo>
                    <a:pt x="439738" y="556974"/>
                    <a:pt x="478571" y="520700"/>
                    <a:pt x="525170" y="520700"/>
                  </a:cubicBezTo>
                  <a:close/>
                  <a:moveTo>
                    <a:pt x="1020470" y="425450"/>
                  </a:moveTo>
                  <a:cubicBezTo>
                    <a:pt x="1067069" y="425450"/>
                    <a:pt x="1103313" y="461687"/>
                    <a:pt x="1103313" y="508276"/>
                  </a:cubicBezTo>
                  <a:cubicBezTo>
                    <a:pt x="1103313" y="508276"/>
                    <a:pt x="1103313" y="508276"/>
                    <a:pt x="1103313" y="935349"/>
                  </a:cubicBezTo>
                  <a:cubicBezTo>
                    <a:pt x="1103313" y="981938"/>
                    <a:pt x="1067069" y="1020763"/>
                    <a:pt x="1020470" y="1020763"/>
                  </a:cubicBezTo>
                  <a:cubicBezTo>
                    <a:pt x="973871" y="1020763"/>
                    <a:pt x="935038" y="981938"/>
                    <a:pt x="935038" y="935349"/>
                  </a:cubicBezTo>
                  <a:cubicBezTo>
                    <a:pt x="935038" y="935349"/>
                    <a:pt x="935038" y="935349"/>
                    <a:pt x="935038" y="508276"/>
                  </a:cubicBezTo>
                  <a:cubicBezTo>
                    <a:pt x="935038" y="461687"/>
                    <a:pt x="973871" y="425450"/>
                    <a:pt x="1020470" y="425450"/>
                  </a:cubicBezTo>
                  <a:close/>
                  <a:moveTo>
                    <a:pt x="780757" y="336550"/>
                  </a:moveTo>
                  <a:cubicBezTo>
                    <a:pt x="827356" y="336550"/>
                    <a:pt x="863600" y="375426"/>
                    <a:pt x="863600" y="422077"/>
                  </a:cubicBezTo>
                  <a:cubicBezTo>
                    <a:pt x="863600" y="422077"/>
                    <a:pt x="863600" y="422077"/>
                    <a:pt x="863600" y="935236"/>
                  </a:cubicBezTo>
                  <a:cubicBezTo>
                    <a:pt x="863600" y="981887"/>
                    <a:pt x="827356" y="1020763"/>
                    <a:pt x="780757" y="1020763"/>
                  </a:cubicBezTo>
                  <a:cubicBezTo>
                    <a:pt x="731569" y="1020763"/>
                    <a:pt x="695325" y="981887"/>
                    <a:pt x="695325" y="935236"/>
                  </a:cubicBezTo>
                  <a:cubicBezTo>
                    <a:pt x="695325" y="935236"/>
                    <a:pt x="695325" y="935236"/>
                    <a:pt x="695325" y="422077"/>
                  </a:cubicBezTo>
                  <a:cubicBezTo>
                    <a:pt x="695325" y="375426"/>
                    <a:pt x="731569" y="336550"/>
                    <a:pt x="780757" y="336550"/>
                  </a:cubicBezTo>
                  <a:close/>
                  <a:moveTo>
                    <a:pt x="134038" y="136525"/>
                  </a:moveTo>
                  <a:cubicBezTo>
                    <a:pt x="95400" y="136525"/>
                    <a:pt x="61913" y="170246"/>
                    <a:pt x="61913" y="211749"/>
                  </a:cubicBezTo>
                  <a:cubicBezTo>
                    <a:pt x="61913" y="1145564"/>
                    <a:pt x="61913" y="1145564"/>
                    <a:pt x="61913" y="1145564"/>
                  </a:cubicBezTo>
                  <a:cubicBezTo>
                    <a:pt x="61913" y="1187067"/>
                    <a:pt x="95400" y="1220788"/>
                    <a:pt x="136614" y="1220788"/>
                  </a:cubicBezTo>
                  <a:cubicBezTo>
                    <a:pt x="152069" y="1220788"/>
                    <a:pt x="201011" y="1220788"/>
                    <a:pt x="270560" y="1220788"/>
                  </a:cubicBezTo>
                  <a:cubicBezTo>
                    <a:pt x="270560" y="1220788"/>
                    <a:pt x="270560" y="1220788"/>
                    <a:pt x="608000" y="1220788"/>
                  </a:cubicBezTo>
                  <a:cubicBezTo>
                    <a:pt x="664669" y="1220788"/>
                    <a:pt x="723915" y="1220788"/>
                    <a:pt x="780584" y="1220788"/>
                  </a:cubicBezTo>
                  <a:cubicBezTo>
                    <a:pt x="780584" y="1220788"/>
                    <a:pt x="780584" y="1220788"/>
                    <a:pt x="790887" y="1220788"/>
                  </a:cubicBezTo>
                  <a:cubicBezTo>
                    <a:pt x="1002109" y="1220788"/>
                    <a:pt x="1184997" y="1220788"/>
                    <a:pt x="1195300" y="1220788"/>
                  </a:cubicBezTo>
                  <a:cubicBezTo>
                    <a:pt x="1236514" y="1220788"/>
                    <a:pt x="1270001" y="1187067"/>
                    <a:pt x="1270001" y="1145564"/>
                  </a:cubicBezTo>
                  <a:cubicBezTo>
                    <a:pt x="1270001" y="211749"/>
                    <a:pt x="1270001" y="211749"/>
                    <a:pt x="1270001" y="211749"/>
                  </a:cubicBezTo>
                  <a:cubicBezTo>
                    <a:pt x="1270001" y="170246"/>
                    <a:pt x="1236514" y="136525"/>
                    <a:pt x="1195300" y="136525"/>
                  </a:cubicBezTo>
                  <a:cubicBezTo>
                    <a:pt x="1179845" y="136525"/>
                    <a:pt x="1130904" y="136525"/>
                    <a:pt x="1061355" y="136525"/>
                  </a:cubicBezTo>
                  <a:cubicBezTo>
                    <a:pt x="1061355" y="136525"/>
                    <a:pt x="1061355" y="136525"/>
                    <a:pt x="711035" y="136525"/>
                  </a:cubicBezTo>
                  <a:cubicBezTo>
                    <a:pt x="437992" y="136525"/>
                    <a:pt x="149493" y="136525"/>
                    <a:pt x="134038" y="136525"/>
                  </a:cubicBezTo>
                  <a:close/>
                  <a:moveTo>
                    <a:pt x="494637" y="0"/>
                  </a:moveTo>
                  <a:cubicBezTo>
                    <a:pt x="494637" y="0"/>
                    <a:pt x="494637" y="0"/>
                    <a:pt x="824395" y="0"/>
                  </a:cubicBezTo>
                  <a:cubicBezTo>
                    <a:pt x="868191" y="0"/>
                    <a:pt x="904258" y="31082"/>
                    <a:pt x="906834" y="72524"/>
                  </a:cubicBezTo>
                  <a:cubicBezTo>
                    <a:pt x="906834" y="72524"/>
                    <a:pt x="906834" y="72524"/>
                    <a:pt x="906834" y="77704"/>
                  </a:cubicBezTo>
                  <a:cubicBezTo>
                    <a:pt x="1071713" y="77704"/>
                    <a:pt x="1195373" y="77704"/>
                    <a:pt x="1195373" y="77704"/>
                  </a:cubicBezTo>
                  <a:cubicBezTo>
                    <a:pt x="1270083" y="77704"/>
                    <a:pt x="1331913" y="137277"/>
                    <a:pt x="1331913" y="212391"/>
                  </a:cubicBezTo>
                  <a:cubicBezTo>
                    <a:pt x="1331913" y="235702"/>
                    <a:pt x="1331913" y="1142248"/>
                    <a:pt x="1331913" y="1144838"/>
                  </a:cubicBezTo>
                  <a:cubicBezTo>
                    <a:pt x="1331913" y="1147428"/>
                    <a:pt x="1329337" y="1147428"/>
                    <a:pt x="1329337" y="1150018"/>
                  </a:cubicBezTo>
                  <a:cubicBezTo>
                    <a:pt x="1326760" y="1222542"/>
                    <a:pt x="1270083" y="1279525"/>
                    <a:pt x="1197949" y="1279525"/>
                  </a:cubicBezTo>
                  <a:cubicBezTo>
                    <a:pt x="1197949" y="1279525"/>
                    <a:pt x="136541" y="1279525"/>
                    <a:pt x="136541" y="1279525"/>
                  </a:cubicBezTo>
                  <a:cubicBezTo>
                    <a:pt x="61830" y="1279525"/>
                    <a:pt x="0" y="1219952"/>
                    <a:pt x="0" y="1144838"/>
                  </a:cubicBezTo>
                  <a:cubicBezTo>
                    <a:pt x="0" y="1121527"/>
                    <a:pt x="0" y="212391"/>
                    <a:pt x="0" y="212391"/>
                  </a:cubicBezTo>
                  <a:cubicBezTo>
                    <a:pt x="0" y="209801"/>
                    <a:pt x="0" y="209801"/>
                    <a:pt x="0" y="207211"/>
                  </a:cubicBezTo>
                  <a:cubicBezTo>
                    <a:pt x="2576" y="134687"/>
                    <a:pt x="61830" y="77704"/>
                    <a:pt x="133964" y="77704"/>
                  </a:cubicBezTo>
                  <a:cubicBezTo>
                    <a:pt x="133964" y="77704"/>
                    <a:pt x="133964" y="77704"/>
                    <a:pt x="136541" y="77704"/>
                  </a:cubicBezTo>
                  <a:cubicBezTo>
                    <a:pt x="141693" y="77704"/>
                    <a:pt x="257624" y="77704"/>
                    <a:pt x="412198" y="77704"/>
                  </a:cubicBezTo>
                  <a:cubicBezTo>
                    <a:pt x="412198" y="77704"/>
                    <a:pt x="412198" y="77704"/>
                    <a:pt x="412198" y="72524"/>
                  </a:cubicBezTo>
                  <a:cubicBezTo>
                    <a:pt x="414774" y="31082"/>
                    <a:pt x="450841" y="0"/>
                    <a:pt x="494637"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30" name="Freeform 5"/>
          <p:cNvSpPr>
            <a:spLocks noChangeAspect="1"/>
          </p:cNvSpPr>
          <p:nvPr/>
        </p:nvSpPr>
        <p:spPr bwMode="auto">
          <a:xfrm>
            <a:off x="3644126" y="4015199"/>
            <a:ext cx="2900322" cy="25380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noChangeAspect="1"/>
          </p:cNvSpPr>
          <p:nvPr/>
        </p:nvSpPr>
        <p:spPr bwMode="auto">
          <a:xfrm>
            <a:off x="6674705" y="227230"/>
            <a:ext cx="741606" cy="64896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66922318-2A6F-C839-F11A-561A5B81884F}"/>
              </a:ext>
            </a:extLst>
          </p:cNvPr>
          <p:cNvSpPr txBox="1"/>
          <p:nvPr/>
        </p:nvSpPr>
        <p:spPr>
          <a:xfrm>
            <a:off x="6779370" y="3191770"/>
            <a:ext cx="4999935" cy="2062103"/>
          </a:xfrm>
          <a:prstGeom prst="rect">
            <a:avLst/>
          </a:prstGeom>
          <a:noFill/>
        </p:spPr>
        <p:txBody>
          <a:bodyPr wrap="square" rtlCol="0">
            <a:spAutoFit/>
          </a:bodyPr>
          <a:lstStyle/>
          <a:p>
            <a:pPr algn="ctr"/>
            <a:r>
              <a:rPr lang="en-US" sz="2400" dirty="0">
                <a:solidFill>
                  <a:schemeClr val="accent4">
                    <a:lumMod val="75000"/>
                  </a:schemeClr>
                </a:solidFill>
              </a:rPr>
              <a:t>     Members                           PRN</a:t>
            </a:r>
          </a:p>
          <a:p>
            <a:pPr algn="ctr"/>
            <a:r>
              <a:rPr lang="en-US" sz="1050" dirty="0">
                <a:solidFill>
                  <a:schemeClr val="accent4">
                    <a:lumMod val="75000"/>
                  </a:schemeClr>
                </a:solidFill>
              </a:rPr>
              <a:t>    </a:t>
            </a:r>
            <a:r>
              <a:rPr lang="en-US" sz="2400" dirty="0">
                <a:solidFill>
                  <a:schemeClr val="accent4">
                    <a:lumMod val="75000"/>
                  </a:schemeClr>
                </a:solidFill>
              </a:rPr>
              <a:t>    </a:t>
            </a:r>
          </a:p>
          <a:p>
            <a:r>
              <a:rPr lang="en-US" sz="2000" dirty="0">
                <a:effectLst/>
              </a:rPr>
              <a:t>Miss. Amruta Pandurang Mali.          2203089</a:t>
            </a:r>
            <a:endParaRPr lang="en-IN" sz="2000" dirty="0">
              <a:solidFill>
                <a:schemeClr val="accent4">
                  <a:lumMod val="75000"/>
                </a:schemeClr>
              </a:solidFill>
            </a:endParaRPr>
          </a:p>
          <a:p>
            <a:r>
              <a:rPr lang="en-US" sz="2000" dirty="0">
                <a:effectLst/>
              </a:rPr>
              <a:t>Miss. Pooja Raju Kamble.                    2203093</a:t>
            </a:r>
          </a:p>
          <a:p>
            <a:r>
              <a:rPr lang="en-US" sz="2000" dirty="0">
                <a:effectLst/>
              </a:rPr>
              <a:t>Mr. Vinayak Prashant Patil.                 2203138</a:t>
            </a:r>
          </a:p>
          <a:p>
            <a:r>
              <a:rPr lang="en-US" sz="2000" dirty="0"/>
              <a:t>Mr. Pritivardhan Mahesh Chothe.     2203106</a:t>
            </a:r>
            <a:endParaRPr lang="en-IN" sz="2000" dirty="0">
              <a:solidFill>
                <a:schemeClr val="accent4">
                  <a:lumMod val="75000"/>
                </a:schemeClr>
              </a:solidFill>
            </a:endParaRPr>
          </a:p>
        </p:txBody>
      </p:sp>
    </p:spTree>
    <p:extLst>
      <p:ext uri="{BB962C8B-B14F-4D97-AF65-F5344CB8AC3E}">
        <p14:creationId xmlns:p14="http://schemas.microsoft.com/office/powerpoint/2010/main" val="299564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78F338-8381-34BD-BD02-339F64F1E176}"/>
              </a:ext>
            </a:extLst>
          </p:cNvPr>
          <p:cNvSpPr/>
          <p:nvPr/>
        </p:nvSpPr>
        <p:spPr>
          <a:xfrm>
            <a:off x="5422096" y="1309905"/>
            <a:ext cx="2110116" cy="3482872"/>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 Picture"/>
          <p:cNvPicPr>
            <a:picLocks noChangeAspect="1"/>
          </p:cNvPicPr>
          <p:nvPr/>
        </p:nvPicPr>
        <p:blipFill>
          <a:blip r:embed="rId2" cstate="print">
            <a:extLst>
              <a:ext uri="{28A0092B-C50C-407E-A947-70E740481C1C}">
                <a14:useLocalDpi xmlns:a14="http://schemas.microsoft.com/office/drawing/2010/main" val="0"/>
              </a:ext>
            </a:extLst>
          </a:blip>
          <a:srcRect l="10556" r="10556"/>
          <a:stretch/>
        </p:blipFill>
        <p:spPr>
          <a:xfrm>
            <a:off x="-1707802" y="-21650"/>
            <a:ext cx="7006859" cy="6152625"/>
          </a:xfrm>
          <a:custGeom>
            <a:avLst/>
            <a:gdLst>
              <a:gd name="connsiteX0" fmla="*/ 1663211 w 6167678"/>
              <a:gd name="connsiteY0" fmla="*/ 0 h 5415752"/>
              <a:gd name="connsiteX1" fmla="*/ 4504467 w 6167678"/>
              <a:gd name="connsiteY1" fmla="*/ 0 h 5415752"/>
              <a:gd name="connsiteX2" fmla="*/ 4713695 w 6167678"/>
              <a:gd name="connsiteY2" fmla="*/ 121498 h 5415752"/>
              <a:gd name="connsiteX3" fmla="*/ 6135839 w 6167678"/>
              <a:gd name="connsiteY3" fmla="*/ 2587897 h 5415752"/>
              <a:gd name="connsiteX4" fmla="*/ 6135839 w 6167678"/>
              <a:gd name="connsiteY4" fmla="*/ 2830892 h 5415752"/>
              <a:gd name="connsiteX5" fmla="*/ 4713695 w 6167678"/>
              <a:gd name="connsiteY5" fmla="*/ 5294255 h 5415752"/>
              <a:gd name="connsiteX6" fmla="*/ 4504467 w 6167678"/>
              <a:gd name="connsiteY6" fmla="*/ 5415752 h 5415752"/>
              <a:gd name="connsiteX7" fmla="*/ 1663211 w 6167678"/>
              <a:gd name="connsiteY7" fmla="*/ 5415752 h 5415752"/>
              <a:gd name="connsiteX8" fmla="*/ 1453983 w 6167678"/>
              <a:gd name="connsiteY8" fmla="*/ 5294255 h 5415752"/>
              <a:gd name="connsiteX9" fmla="*/ 31839 w 6167678"/>
              <a:gd name="connsiteY9" fmla="*/ 2830892 h 5415752"/>
              <a:gd name="connsiteX10" fmla="*/ 31839 w 6167678"/>
              <a:gd name="connsiteY10" fmla="*/ 2587897 h 5415752"/>
              <a:gd name="connsiteX11" fmla="*/ 1453983 w 6167678"/>
              <a:gd name="connsiteY11" fmla="*/ 121498 h 5415752"/>
              <a:gd name="connsiteX12" fmla="*/ 1663211 w 6167678"/>
              <a:gd name="connsiteY12" fmla="*/ 0 h 541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7678" h="5415752">
                <a:moveTo>
                  <a:pt x="1663211" y="0"/>
                </a:moveTo>
                <a:cubicBezTo>
                  <a:pt x="1663211" y="0"/>
                  <a:pt x="1663211" y="0"/>
                  <a:pt x="4504467" y="0"/>
                </a:cubicBezTo>
                <a:cubicBezTo>
                  <a:pt x="4592404" y="0"/>
                  <a:pt x="4671244" y="45562"/>
                  <a:pt x="4713695" y="121498"/>
                </a:cubicBezTo>
                <a:cubicBezTo>
                  <a:pt x="4713695" y="121498"/>
                  <a:pt x="4713695" y="121498"/>
                  <a:pt x="6135839" y="2587897"/>
                </a:cubicBezTo>
                <a:cubicBezTo>
                  <a:pt x="6178291" y="2660796"/>
                  <a:pt x="6178291" y="2754956"/>
                  <a:pt x="6135839" y="2830892"/>
                </a:cubicBezTo>
                <a:cubicBezTo>
                  <a:pt x="6135839" y="2830892"/>
                  <a:pt x="6135839" y="2830892"/>
                  <a:pt x="4713695" y="5294255"/>
                </a:cubicBezTo>
                <a:cubicBezTo>
                  <a:pt x="4671244" y="5370191"/>
                  <a:pt x="4592404" y="5415752"/>
                  <a:pt x="4504467" y="5415752"/>
                </a:cubicBezTo>
                <a:cubicBezTo>
                  <a:pt x="4504467" y="5415752"/>
                  <a:pt x="4504467" y="5415752"/>
                  <a:pt x="1663211" y="5415752"/>
                </a:cubicBezTo>
                <a:cubicBezTo>
                  <a:pt x="1575275" y="5415752"/>
                  <a:pt x="1496435" y="5370191"/>
                  <a:pt x="1453983" y="5294255"/>
                </a:cubicBezTo>
                <a:cubicBezTo>
                  <a:pt x="1453983" y="5294255"/>
                  <a:pt x="1453983" y="5294255"/>
                  <a:pt x="31839" y="2830892"/>
                </a:cubicBezTo>
                <a:cubicBezTo>
                  <a:pt x="-10613" y="2754956"/>
                  <a:pt x="-10613" y="2660796"/>
                  <a:pt x="31839" y="2587897"/>
                </a:cubicBezTo>
                <a:cubicBezTo>
                  <a:pt x="31839" y="2587897"/>
                  <a:pt x="31839" y="2587897"/>
                  <a:pt x="1453983" y="121498"/>
                </a:cubicBezTo>
                <a:cubicBezTo>
                  <a:pt x="1496435" y="45562"/>
                  <a:pt x="1575275" y="0"/>
                  <a:pt x="1663211" y="0"/>
                </a:cubicBezTo>
                <a:close/>
              </a:path>
            </a:pathLst>
          </a:custGeom>
        </p:spPr>
      </p:pic>
      <p:sp>
        <p:nvSpPr>
          <p:cNvPr id="5" name="Freeform 5"/>
          <p:cNvSpPr>
            <a:spLocks noChangeAspect="1"/>
          </p:cNvSpPr>
          <p:nvPr/>
        </p:nvSpPr>
        <p:spPr bwMode="auto">
          <a:xfrm>
            <a:off x="3618509" y="127121"/>
            <a:ext cx="937048" cy="81998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p:cNvSpPr>
          <p:nvPr/>
        </p:nvSpPr>
        <p:spPr bwMode="auto">
          <a:xfrm>
            <a:off x="0" y="4936247"/>
            <a:ext cx="1956768" cy="17123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flipH="1">
            <a:off x="5473711" y="4841110"/>
            <a:ext cx="6170344" cy="2185214"/>
          </a:xfrm>
          <a:prstGeom prst="rect">
            <a:avLst/>
          </a:prstGeom>
          <a:noFill/>
        </p:spPr>
        <p:txBody>
          <a:bodyPr wrap="none" rtlCol="0">
            <a:spAutoFit/>
          </a:bodyPr>
          <a:lstStyle/>
          <a:p>
            <a:pPr algn="r"/>
            <a:r>
              <a:rPr lang="en-US" sz="6000" b="1" dirty="0">
                <a:solidFill>
                  <a:schemeClr val="tx1">
                    <a:lumMod val="75000"/>
                    <a:lumOff val="25000"/>
                  </a:schemeClr>
                </a:solidFill>
                <a:latin typeface="Montserrat Medium" panose="00000600000000000000" pitchFamily="50" charset="0"/>
              </a:rPr>
              <a:t>Conclusion</a:t>
            </a:r>
          </a:p>
          <a:p>
            <a:pPr algn="r"/>
            <a:r>
              <a:rPr lang="en-US" sz="6000" b="1" dirty="0">
                <a:solidFill>
                  <a:schemeClr val="tx1">
                    <a:lumMod val="75000"/>
                    <a:lumOff val="25000"/>
                  </a:schemeClr>
                </a:solidFill>
                <a:latin typeface="Montserrat Medium" panose="00000600000000000000" pitchFamily="50" charset="0"/>
              </a:rPr>
              <a:t>&amp; Future scope</a:t>
            </a:r>
          </a:p>
          <a:p>
            <a:pPr algn="r"/>
            <a:endParaRPr lang="en-US" sz="1600" dirty="0">
              <a:solidFill>
                <a:schemeClr val="tx1">
                  <a:lumMod val="65000"/>
                  <a:lumOff val="35000"/>
                </a:schemeClr>
              </a:solidFill>
              <a:latin typeface="Montserrat Light" panose="00000400000000000000" pitchFamily="50" charset="0"/>
            </a:endParaRPr>
          </a:p>
        </p:txBody>
      </p:sp>
      <p:sp>
        <p:nvSpPr>
          <p:cNvPr id="64" name="Rectangle 63"/>
          <p:cNvSpPr/>
          <p:nvPr/>
        </p:nvSpPr>
        <p:spPr>
          <a:xfrm>
            <a:off x="3097549" y="1309904"/>
            <a:ext cx="2110116" cy="3482872"/>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a:spLocks noChangeAspect="1"/>
          </p:cNvSpPr>
          <p:nvPr/>
        </p:nvSpPr>
        <p:spPr bwMode="auto">
          <a:xfrm>
            <a:off x="3090731" y="1306840"/>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4">
              <a:lumMod val="60000"/>
              <a:lumOff val="40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68" name="Rectangle 67"/>
          <p:cNvSpPr/>
          <p:nvPr/>
        </p:nvSpPr>
        <p:spPr>
          <a:xfrm>
            <a:off x="10044184" y="1309905"/>
            <a:ext cx="2110115" cy="3482872"/>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6"/>
          <p:cNvSpPr>
            <a:spLocks noChangeAspect="1"/>
          </p:cNvSpPr>
          <p:nvPr/>
        </p:nvSpPr>
        <p:spPr bwMode="auto">
          <a:xfrm>
            <a:off x="10044185" y="130990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50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137" name="Group 136"/>
          <p:cNvGrpSpPr/>
          <p:nvPr/>
        </p:nvGrpSpPr>
        <p:grpSpPr>
          <a:xfrm>
            <a:off x="5418687" y="1306840"/>
            <a:ext cx="2110115" cy="959131"/>
            <a:chOff x="7276279" y="1209246"/>
            <a:chExt cx="2110115" cy="959131"/>
          </a:xfrm>
        </p:grpSpPr>
        <p:sp>
          <p:nvSpPr>
            <p:cNvPr id="65" name="Freeform 64"/>
            <p:cNvSpPr>
              <a:spLocks noChangeAspect="1"/>
            </p:cNvSpPr>
            <p:nvPr/>
          </p:nvSpPr>
          <p:spPr bwMode="auto">
            <a:xfrm>
              <a:off x="7276279"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52" name="TextBox 51"/>
            <p:cNvSpPr txBox="1"/>
            <p:nvPr/>
          </p:nvSpPr>
          <p:spPr>
            <a:xfrm flipH="1">
              <a:off x="7383365" y="1427288"/>
              <a:ext cx="1485536" cy="523220"/>
            </a:xfrm>
            <a:prstGeom prst="rect">
              <a:avLst/>
            </a:prstGeom>
            <a:noFill/>
          </p:spPr>
          <p:txBody>
            <a:bodyPr wrap="square" rtlCol="0">
              <a:spAutoFit/>
            </a:bodyPr>
            <a:lstStyle/>
            <a:p>
              <a:r>
                <a:rPr lang="en-US" sz="2800" dirty="0">
                  <a:solidFill>
                    <a:schemeClr val="bg1"/>
                  </a:solidFill>
                  <a:latin typeface="Montserrat" panose="00000500000000000000" pitchFamily="50" charset="0"/>
                  <a:ea typeface="Lato" panose="020F0502020204030203" pitchFamily="34" charset="0"/>
                  <a:cs typeface="Lato" panose="020F0502020204030203" pitchFamily="34" charset="0"/>
                </a:rPr>
                <a:t>Point 3</a:t>
              </a:r>
            </a:p>
          </p:txBody>
        </p:sp>
      </p:grpSp>
      <p:sp>
        <p:nvSpPr>
          <p:cNvPr id="95" name="Rectangle 94"/>
          <p:cNvSpPr/>
          <p:nvPr/>
        </p:nvSpPr>
        <p:spPr>
          <a:xfrm flipH="1">
            <a:off x="3183502" y="2367339"/>
            <a:ext cx="1866301" cy="1600438"/>
          </a:xfrm>
          <a:prstGeom prst="rect">
            <a:avLst/>
          </a:prstGeom>
        </p:spPr>
        <p:txBody>
          <a:bodyPr wrap="square">
            <a:spAutoFit/>
          </a:bodyPr>
          <a:lstStyle/>
          <a:p>
            <a:pPr algn="ctr"/>
            <a:r>
              <a:rPr lang="en-US" sz="2000" dirty="0"/>
              <a:t>Insights to </a:t>
            </a:r>
          </a:p>
          <a:p>
            <a:pPr algn="ctr"/>
            <a:r>
              <a:rPr lang="en-US" sz="2000" dirty="0"/>
              <a:t>assist policymakers and </a:t>
            </a:r>
            <a:r>
              <a:rPr lang="en-US" dirty="0"/>
              <a:t>environmentalist.</a:t>
            </a:r>
            <a:endParaRPr lang="en-US" sz="2000" dirty="0"/>
          </a:p>
        </p:txBody>
      </p:sp>
      <p:sp>
        <p:nvSpPr>
          <p:cNvPr id="113" name="Rectangle 112"/>
          <p:cNvSpPr/>
          <p:nvPr/>
        </p:nvSpPr>
        <p:spPr>
          <a:xfrm flipH="1">
            <a:off x="5458535" y="2512539"/>
            <a:ext cx="1954658" cy="1323439"/>
          </a:xfrm>
          <a:prstGeom prst="rect">
            <a:avLst/>
          </a:prstGeom>
        </p:spPr>
        <p:txBody>
          <a:bodyPr wrap="square">
            <a:spAutoFit/>
          </a:bodyPr>
          <a:lstStyle/>
          <a:p>
            <a:pPr algn="ctr"/>
            <a:r>
              <a:rPr lang="en-US" sz="2000" dirty="0"/>
              <a:t>Awareness about the need for tree plantations.</a:t>
            </a:r>
          </a:p>
        </p:txBody>
      </p:sp>
      <p:grpSp>
        <p:nvGrpSpPr>
          <p:cNvPr id="133" name="Group 132"/>
          <p:cNvGrpSpPr/>
          <p:nvPr/>
        </p:nvGrpSpPr>
        <p:grpSpPr>
          <a:xfrm>
            <a:off x="687823" y="5365391"/>
            <a:ext cx="581122" cy="765584"/>
            <a:chOff x="4157663" y="1930400"/>
            <a:chExt cx="565150" cy="744538"/>
          </a:xfrm>
          <a:solidFill>
            <a:schemeClr val="bg1"/>
          </a:solidFill>
        </p:grpSpPr>
        <p:sp>
          <p:nvSpPr>
            <p:cNvPr id="134" name="Freeform 5"/>
            <p:cNvSpPr>
              <a:spLocks noEditPoints="1"/>
            </p:cNvSpPr>
            <p:nvPr/>
          </p:nvSpPr>
          <p:spPr bwMode="auto">
            <a:xfrm>
              <a:off x="4157663" y="1930400"/>
              <a:ext cx="565150" cy="744538"/>
            </a:xfrm>
            <a:custGeom>
              <a:avLst/>
              <a:gdLst>
                <a:gd name="T0" fmla="*/ 192 w 210"/>
                <a:gd name="T1" fmla="*/ 45 h 278"/>
                <a:gd name="T2" fmla="*/ 155 w 210"/>
                <a:gd name="T3" fmla="*/ 45 h 278"/>
                <a:gd name="T4" fmla="*/ 155 w 210"/>
                <a:gd name="T5" fmla="*/ 41 h 278"/>
                <a:gd name="T6" fmla="*/ 146 w 210"/>
                <a:gd name="T7" fmla="*/ 32 h 278"/>
                <a:gd name="T8" fmla="*/ 125 w 210"/>
                <a:gd name="T9" fmla="*/ 32 h 278"/>
                <a:gd name="T10" fmla="*/ 128 w 210"/>
                <a:gd name="T11" fmla="*/ 22 h 278"/>
                <a:gd name="T12" fmla="*/ 105 w 210"/>
                <a:gd name="T13" fmla="*/ 0 h 278"/>
                <a:gd name="T14" fmla="*/ 83 w 210"/>
                <a:gd name="T15" fmla="*/ 22 h 278"/>
                <a:gd name="T16" fmla="*/ 85 w 210"/>
                <a:gd name="T17" fmla="*/ 32 h 278"/>
                <a:gd name="T18" fmla="*/ 65 w 210"/>
                <a:gd name="T19" fmla="*/ 32 h 278"/>
                <a:gd name="T20" fmla="*/ 55 w 210"/>
                <a:gd name="T21" fmla="*/ 41 h 278"/>
                <a:gd name="T22" fmla="*/ 55 w 210"/>
                <a:gd name="T23" fmla="*/ 45 h 278"/>
                <a:gd name="T24" fmla="*/ 19 w 210"/>
                <a:gd name="T25" fmla="*/ 45 h 278"/>
                <a:gd name="T26" fmla="*/ 0 w 210"/>
                <a:gd name="T27" fmla="*/ 64 h 278"/>
                <a:gd name="T28" fmla="*/ 0 w 210"/>
                <a:gd name="T29" fmla="*/ 259 h 278"/>
                <a:gd name="T30" fmla="*/ 19 w 210"/>
                <a:gd name="T31" fmla="*/ 278 h 278"/>
                <a:gd name="T32" fmla="*/ 192 w 210"/>
                <a:gd name="T33" fmla="*/ 278 h 278"/>
                <a:gd name="T34" fmla="*/ 210 w 210"/>
                <a:gd name="T35" fmla="*/ 259 h 278"/>
                <a:gd name="T36" fmla="*/ 210 w 210"/>
                <a:gd name="T37" fmla="*/ 64 h 278"/>
                <a:gd name="T38" fmla="*/ 192 w 210"/>
                <a:gd name="T39" fmla="*/ 45 h 278"/>
                <a:gd name="T40" fmla="*/ 105 w 210"/>
                <a:gd name="T41" fmla="*/ 13 h 278"/>
                <a:gd name="T42" fmla="*/ 115 w 210"/>
                <a:gd name="T43" fmla="*/ 22 h 278"/>
                <a:gd name="T44" fmla="*/ 105 w 210"/>
                <a:gd name="T45" fmla="*/ 32 h 278"/>
                <a:gd name="T46" fmla="*/ 96 w 210"/>
                <a:gd name="T47" fmla="*/ 22 h 278"/>
                <a:gd name="T48" fmla="*/ 105 w 210"/>
                <a:gd name="T49" fmla="*/ 13 h 278"/>
                <a:gd name="T50" fmla="*/ 196 w 210"/>
                <a:gd name="T51" fmla="*/ 259 h 278"/>
                <a:gd name="T52" fmla="*/ 192 w 210"/>
                <a:gd name="T53" fmla="*/ 263 h 278"/>
                <a:gd name="T54" fmla="*/ 19 w 210"/>
                <a:gd name="T55" fmla="*/ 263 h 278"/>
                <a:gd name="T56" fmla="*/ 15 w 210"/>
                <a:gd name="T57" fmla="*/ 259 h 278"/>
                <a:gd name="T58" fmla="*/ 15 w 210"/>
                <a:gd name="T59" fmla="*/ 64 h 278"/>
                <a:gd name="T60" fmla="*/ 19 w 210"/>
                <a:gd name="T61" fmla="*/ 59 h 278"/>
                <a:gd name="T62" fmla="*/ 25 w 210"/>
                <a:gd name="T63" fmla="*/ 59 h 278"/>
                <a:gd name="T64" fmla="*/ 32 w 210"/>
                <a:gd name="T65" fmla="*/ 59 h 278"/>
                <a:gd name="T66" fmla="*/ 55 w 210"/>
                <a:gd name="T67" fmla="*/ 59 h 278"/>
                <a:gd name="T68" fmla="*/ 55 w 210"/>
                <a:gd name="T69" fmla="*/ 63 h 278"/>
                <a:gd name="T70" fmla="*/ 65 w 210"/>
                <a:gd name="T71" fmla="*/ 72 h 278"/>
                <a:gd name="T72" fmla="*/ 146 w 210"/>
                <a:gd name="T73" fmla="*/ 72 h 278"/>
                <a:gd name="T74" fmla="*/ 155 w 210"/>
                <a:gd name="T75" fmla="*/ 63 h 278"/>
                <a:gd name="T76" fmla="*/ 155 w 210"/>
                <a:gd name="T77" fmla="*/ 59 h 278"/>
                <a:gd name="T78" fmla="*/ 179 w 210"/>
                <a:gd name="T79" fmla="*/ 59 h 278"/>
                <a:gd name="T80" fmla="*/ 186 w 210"/>
                <a:gd name="T81" fmla="*/ 59 h 278"/>
                <a:gd name="T82" fmla="*/ 192 w 210"/>
                <a:gd name="T83" fmla="*/ 59 h 278"/>
                <a:gd name="T84" fmla="*/ 196 w 210"/>
                <a:gd name="T85" fmla="*/ 64 h 278"/>
                <a:gd name="T86" fmla="*/ 196 w 210"/>
                <a:gd name="T8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278">
                  <a:moveTo>
                    <a:pt x="192" y="45"/>
                  </a:moveTo>
                  <a:cubicBezTo>
                    <a:pt x="155" y="45"/>
                    <a:pt x="155" y="45"/>
                    <a:pt x="155" y="45"/>
                  </a:cubicBezTo>
                  <a:cubicBezTo>
                    <a:pt x="155" y="41"/>
                    <a:pt x="155" y="41"/>
                    <a:pt x="155" y="41"/>
                  </a:cubicBezTo>
                  <a:cubicBezTo>
                    <a:pt x="155" y="36"/>
                    <a:pt x="151" y="32"/>
                    <a:pt x="146" y="32"/>
                  </a:cubicBezTo>
                  <a:cubicBezTo>
                    <a:pt x="125" y="32"/>
                    <a:pt x="125" y="32"/>
                    <a:pt x="125" y="32"/>
                  </a:cubicBezTo>
                  <a:cubicBezTo>
                    <a:pt x="127" y="29"/>
                    <a:pt x="128" y="26"/>
                    <a:pt x="128" y="22"/>
                  </a:cubicBezTo>
                  <a:cubicBezTo>
                    <a:pt x="128" y="10"/>
                    <a:pt x="118" y="0"/>
                    <a:pt x="105" y="0"/>
                  </a:cubicBezTo>
                  <a:cubicBezTo>
                    <a:pt x="93" y="0"/>
                    <a:pt x="83" y="10"/>
                    <a:pt x="83" y="22"/>
                  </a:cubicBezTo>
                  <a:cubicBezTo>
                    <a:pt x="83" y="26"/>
                    <a:pt x="84" y="29"/>
                    <a:pt x="85" y="32"/>
                  </a:cubicBezTo>
                  <a:cubicBezTo>
                    <a:pt x="65" y="32"/>
                    <a:pt x="65" y="32"/>
                    <a:pt x="65" y="32"/>
                  </a:cubicBezTo>
                  <a:cubicBezTo>
                    <a:pt x="59" y="32"/>
                    <a:pt x="55" y="36"/>
                    <a:pt x="55" y="41"/>
                  </a:cubicBezTo>
                  <a:cubicBezTo>
                    <a:pt x="55" y="45"/>
                    <a:pt x="55" y="45"/>
                    <a:pt x="55" y="45"/>
                  </a:cubicBezTo>
                  <a:cubicBezTo>
                    <a:pt x="19" y="45"/>
                    <a:pt x="19" y="45"/>
                    <a:pt x="19" y="45"/>
                  </a:cubicBezTo>
                  <a:cubicBezTo>
                    <a:pt x="8" y="45"/>
                    <a:pt x="0" y="53"/>
                    <a:pt x="0" y="64"/>
                  </a:cubicBezTo>
                  <a:cubicBezTo>
                    <a:pt x="0" y="259"/>
                    <a:pt x="0" y="259"/>
                    <a:pt x="0" y="259"/>
                  </a:cubicBezTo>
                  <a:cubicBezTo>
                    <a:pt x="0" y="270"/>
                    <a:pt x="8" y="278"/>
                    <a:pt x="19" y="278"/>
                  </a:cubicBezTo>
                  <a:cubicBezTo>
                    <a:pt x="192" y="278"/>
                    <a:pt x="192" y="278"/>
                    <a:pt x="192" y="278"/>
                  </a:cubicBezTo>
                  <a:cubicBezTo>
                    <a:pt x="202" y="278"/>
                    <a:pt x="210" y="270"/>
                    <a:pt x="210" y="259"/>
                  </a:cubicBezTo>
                  <a:cubicBezTo>
                    <a:pt x="210" y="64"/>
                    <a:pt x="210" y="64"/>
                    <a:pt x="210" y="64"/>
                  </a:cubicBezTo>
                  <a:cubicBezTo>
                    <a:pt x="210" y="53"/>
                    <a:pt x="202" y="45"/>
                    <a:pt x="192" y="45"/>
                  </a:cubicBezTo>
                  <a:close/>
                  <a:moveTo>
                    <a:pt x="105" y="13"/>
                  </a:moveTo>
                  <a:cubicBezTo>
                    <a:pt x="111" y="13"/>
                    <a:pt x="115" y="17"/>
                    <a:pt x="115" y="22"/>
                  </a:cubicBezTo>
                  <a:cubicBezTo>
                    <a:pt x="115" y="28"/>
                    <a:pt x="111" y="32"/>
                    <a:pt x="105" y="32"/>
                  </a:cubicBezTo>
                  <a:cubicBezTo>
                    <a:pt x="100" y="32"/>
                    <a:pt x="96" y="28"/>
                    <a:pt x="96" y="22"/>
                  </a:cubicBezTo>
                  <a:cubicBezTo>
                    <a:pt x="96" y="17"/>
                    <a:pt x="100" y="13"/>
                    <a:pt x="105" y="13"/>
                  </a:cubicBezTo>
                  <a:close/>
                  <a:moveTo>
                    <a:pt x="196" y="259"/>
                  </a:moveTo>
                  <a:cubicBezTo>
                    <a:pt x="196" y="261"/>
                    <a:pt x="194" y="263"/>
                    <a:pt x="192" y="263"/>
                  </a:cubicBezTo>
                  <a:cubicBezTo>
                    <a:pt x="19" y="263"/>
                    <a:pt x="19" y="263"/>
                    <a:pt x="19" y="263"/>
                  </a:cubicBezTo>
                  <a:cubicBezTo>
                    <a:pt x="17" y="263"/>
                    <a:pt x="15" y="261"/>
                    <a:pt x="15" y="259"/>
                  </a:cubicBezTo>
                  <a:cubicBezTo>
                    <a:pt x="15" y="64"/>
                    <a:pt x="15" y="64"/>
                    <a:pt x="15" y="64"/>
                  </a:cubicBezTo>
                  <a:cubicBezTo>
                    <a:pt x="15" y="61"/>
                    <a:pt x="17" y="59"/>
                    <a:pt x="19" y="59"/>
                  </a:cubicBezTo>
                  <a:cubicBezTo>
                    <a:pt x="25" y="59"/>
                    <a:pt x="25" y="59"/>
                    <a:pt x="25" y="59"/>
                  </a:cubicBezTo>
                  <a:cubicBezTo>
                    <a:pt x="32" y="59"/>
                    <a:pt x="32" y="59"/>
                    <a:pt x="32" y="59"/>
                  </a:cubicBezTo>
                  <a:cubicBezTo>
                    <a:pt x="55" y="59"/>
                    <a:pt x="55" y="59"/>
                    <a:pt x="55" y="59"/>
                  </a:cubicBezTo>
                  <a:cubicBezTo>
                    <a:pt x="55" y="63"/>
                    <a:pt x="55" y="63"/>
                    <a:pt x="55" y="63"/>
                  </a:cubicBezTo>
                  <a:cubicBezTo>
                    <a:pt x="55" y="68"/>
                    <a:pt x="59" y="72"/>
                    <a:pt x="65" y="72"/>
                  </a:cubicBezTo>
                  <a:cubicBezTo>
                    <a:pt x="146" y="72"/>
                    <a:pt x="146" y="72"/>
                    <a:pt x="146" y="72"/>
                  </a:cubicBezTo>
                  <a:cubicBezTo>
                    <a:pt x="151" y="72"/>
                    <a:pt x="155" y="68"/>
                    <a:pt x="155" y="63"/>
                  </a:cubicBezTo>
                  <a:cubicBezTo>
                    <a:pt x="155" y="59"/>
                    <a:pt x="155" y="59"/>
                    <a:pt x="155" y="59"/>
                  </a:cubicBezTo>
                  <a:cubicBezTo>
                    <a:pt x="179" y="59"/>
                    <a:pt x="179" y="59"/>
                    <a:pt x="179" y="59"/>
                  </a:cubicBezTo>
                  <a:cubicBezTo>
                    <a:pt x="186" y="59"/>
                    <a:pt x="186" y="59"/>
                    <a:pt x="186" y="59"/>
                  </a:cubicBezTo>
                  <a:cubicBezTo>
                    <a:pt x="192" y="59"/>
                    <a:pt x="192" y="59"/>
                    <a:pt x="192" y="59"/>
                  </a:cubicBezTo>
                  <a:cubicBezTo>
                    <a:pt x="194" y="59"/>
                    <a:pt x="196" y="61"/>
                    <a:pt x="196" y="64"/>
                  </a:cubicBezTo>
                  <a:lnTo>
                    <a:pt x="19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6"/>
            <p:cNvSpPr>
              <a:spLocks/>
            </p:cNvSpPr>
            <p:nvPr/>
          </p:nvSpPr>
          <p:spPr bwMode="auto">
            <a:xfrm>
              <a:off x="4268788" y="2192338"/>
              <a:ext cx="342900" cy="311150"/>
            </a:xfrm>
            <a:custGeom>
              <a:avLst/>
              <a:gdLst>
                <a:gd name="T0" fmla="*/ 122 w 128"/>
                <a:gd name="T1" fmla="*/ 4 h 116"/>
                <a:gd name="T2" fmla="*/ 105 w 128"/>
                <a:gd name="T3" fmla="*/ 6 h 116"/>
                <a:gd name="T4" fmla="*/ 44 w 128"/>
                <a:gd name="T5" fmla="*/ 81 h 116"/>
                <a:gd name="T6" fmla="*/ 24 w 128"/>
                <a:gd name="T7" fmla="*/ 58 h 116"/>
                <a:gd name="T8" fmla="*/ 7 w 128"/>
                <a:gd name="T9" fmla="*/ 56 h 116"/>
                <a:gd name="T10" fmla="*/ 5 w 128"/>
                <a:gd name="T11" fmla="*/ 71 h 116"/>
                <a:gd name="T12" fmla="*/ 45 w 128"/>
                <a:gd name="T13" fmla="*/ 116 h 116"/>
                <a:gd name="T14" fmla="*/ 124 w 128"/>
                <a:gd name="T15" fmla="*/ 19 h 116"/>
                <a:gd name="T16" fmla="*/ 122 w 128"/>
                <a:gd name="T17"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6">
                  <a:moveTo>
                    <a:pt x="122" y="4"/>
                  </a:moveTo>
                  <a:cubicBezTo>
                    <a:pt x="116" y="0"/>
                    <a:pt x="109" y="1"/>
                    <a:pt x="105" y="6"/>
                  </a:cubicBezTo>
                  <a:cubicBezTo>
                    <a:pt x="44" y="81"/>
                    <a:pt x="44" y="81"/>
                    <a:pt x="44" y="81"/>
                  </a:cubicBezTo>
                  <a:cubicBezTo>
                    <a:pt x="24" y="58"/>
                    <a:pt x="24" y="58"/>
                    <a:pt x="24" y="58"/>
                  </a:cubicBezTo>
                  <a:cubicBezTo>
                    <a:pt x="19" y="53"/>
                    <a:pt x="12" y="52"/>
                    <a:pt x="7" y="56"/>
                  </a:cubicBezTo>
                  <a:cubicBezTo>
                    <a:pt x="1" y="60"/>
                    <a:pt x="0" y="66"/>
                    <a:pt x="5" y="71"/>
                  </a:cubicBezTo>
                  <a:cubicBezTo>
                    <a:pt x="45" y="116"/>
                    <a:pt x="45" y="116"/>
                    <a:pt x="45" y="116"/>
                  </a:cubicBezTo>
                  <a:cubicBezTo>
                    <a:pt x="124" y="19"/>
                    <a:pt x="124" y="19"/>
                    <a:pt x="124" y="19"/>
                  </a:cubicBezTo>
                  <a:cubicBezTo>
                    <a:pt x="128" y="14"/>
                    <a:pt x="127" y="7"/>
                    <a:pt x="1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FBDFFF67-6749-3CD5-13E9-46559B33FFE1}"/>
              </a:ext>
            </a:extLst>
          </p:cNvPr>
          <p:cNvSpPr txBox="1"/>
          <p:nvPr/>
        </p:nvSpPr>
        <p:spPr>
          <a:xfrm flipH="1">
            <a:off x="10155550" y="1527948"/>
            <a:ext cx="1485536" cy="523220"/>
          </a:xfrm>
          <a:prstGeom prst="rect">
            <a:avLst/>
          </a:prstGeom>
          <a:noFill/>
        </p:spPr>
        <p:txBody>
          <a:bodyPr wrap="square" rtlCol="0">
            <a:spAutoFit/>
          </a:bodyPr>
          <a:lstStyle/>
          <a:p>
            <a:r>
              <a:rPr lang="en-US" sz="2800" dirty="0">
                <a:solidFill>
                  <a:schemeClr val="bg1"/>
                </a:solidFill>
                <a:latin typeface="Montserrat" panose="00000500000000000000" pitchFamily="50" charset="0"/>
                <a:ea typeface="Lato" panose="020F0502020204030203" pitchFamily="34" charset="0"/>
                <a:cs typeface="Lato" panose="020F0502020204030203" pitchFamily="34" charset="0"/>
              </a:rPr>
              <a:t>Point 5</a:t>
            </a:r>
          </a:p>
        </p:txBody>
      </p:sp>
      <p:sp>
        <p:nvSpPr>
          <p:cNvPr id="3" name="TextBox 2">
            <a:extLst>
              <a:ext uri="{FF2B5EF4-FFF2-40B4-BE49-F238E27FC236}">
                <a16:creationId xmlns:a16="http://schemas.microsoft.com/office/drawing/2014/main" id="{E87BC0A2-3271-F535-E5C2-0ABC56241404}"/>
              </a:ext>
            </a:extLst>
          </p:cNvPr>
          <p:cNvSpPr txBox="1"/>
          <p:nvPr/>
        </p:nvSpPr>
        <p:spPr>
          <a:xfrm flipH="1">
            <a:off x="3183502" y="1527860"/>
            <a:ext cx="1485536" cy="523220"/>
          </a:xfrm>
          <a:prstGeom prst="rect">
            <a:avLst/>
          </a:prstGeom>
          <a:noFill/>
        </p:spPr>
        <p:txBody>
          <a:bodyPr wrap="square" rtlCol="0">
            <a:spAutoFit/>
          </a:bodyPr>
          <a:lstStyle/>
          <a:p>
            <a:r>
              <a:rPr lang="en-US" sz="2800" dirty="0">
                <a:solidFill>
                  <a:schemeClr val="bg1"/>
                </a:solidFill>
                <a:latin typeface="Montserrat" panose="00000500000000000000" pitchFamily="50" charset="0"/>
                <a:ea typeface="Lato" panose="020F0502020204030203" pitchFamily="34" charset="0"/>
                <a:cs typeface="Lato" panose="020F0502020204030203" pitchFamily="34" charset="0"/>
              </a:rPr>
              <a:t>Point 2</a:t>
            </a:r>
          </a:p>
        </p:txBody>
      </p:sp>
      <p:sp>
        <p:nvSpPr>
          <p:cNvPr id="6" name="Rectangle 5">
            <a:extLst>
              <a:ext uri="{FF2B5EF4-FFF2-40B4-BE49-F238E27FC236}">
                <a16:creationId xmlns:a16="http://schemas.microsoft.com/office/drawing/2014/main" id="{AB187B8B-34B3-908B-8A5A-A3E3D2B3F2E0}"/>
              </a:ext>
            </a:extLst>
          </p:cNvPr>
          <p:cNvSpPr/>
          <p:nvPr/>
        </p:nvSpPr>
        <p:spPr>
          <a:xfrm>
            <a:off x="789911" y="1358238"/>
            <a:ext cx="2110116" cy="3482872"/>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2">
            <a:extLst>
              <a:ext uri="{FF2B5EF4-FFF2-40B4-BE49-F238E27FC236}">
                <a16:creationId xmlns:a16="http://schemas.microsoft.com/office/drawing/2014/main" id="{481F1A8C-AB57-5B4E-F777-147A8BD2F6B7}"/>
              </a:ext>
            </a:extLst>
          </p:cNvPr>
          <p:cNvSpPr>
            <a:spLocks noChangeAspect="1"/>
          </p:cNvSpPr>
          <p:nvPr/>
        </p:nvSpPr>
        <p:spPr bwMode="auto">
          <a:xfrm>
            <a:off x="783093" y="1355174"/>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4">
              <a:lumMod val="60000"/>
              <a:lumOff val="40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877467BB-37EE-C8BD-47D1-2A59410FE5C0}"/>
              </a:ext>
            </a:extLst>
          </p:cNvPr>
          <p:cNvSpPr/>
          <p:nvPr/>
        </p:nvSpPr>
        <p:spPr>
          <a:xfrm flipH="1">
            <a:off x="875864" y="2415673"/>
            <a:ext cx="1866301" cy="2246769"/>
          </a:xfrm>
          <a:prstGeom prst="rect">
            <a:avLst/>
          </a:prstGeom>
        </p:spPr>
        <p:txBody>
          <a:bodyPr wrap="square">
            <a:spAutoFit/>
          </a:bodyPr>
          <a:lstStyle/>
          <a:p>
            <a:pPr algn="ctr"/>
            <a:r>
              <a:rPr lang="en-US" sz="2000" dirty="0"/>
              <a:t>This project provides an AI-driven approach to detect and analyze deforestation trends.</a:t>
            </a:r>
          </a:p>
        </p:txBody>
      </p:sp>
      <p:sp>
        <p:nvSpPr>
          <p:cNvPr id="10" name="TextBox 9">
            <a:extLst>
              <a:ext uri="{FF2B5EF4-FFF2-40B4-BE49-F238E27FC236}">
                <a16:creationId xmlns:a16="http://schemas.microsoft.com/office/drawing/2014/main" id="{FC3A7319-7D3C-78E9-1E1D-5409251E9C61}"/>
              </a:ext>
            </a:extLst>
          </p:cNvPr>
          <p:cNvSpPr txBox="1"/>
          <p:nvPr/>
        </p:nvSpPr>
        <p:spPr>
          <a:xfrm flipH="1">
            <a:off x="875864" y="1576194"/>
            <a:ext cx="1485536" cy="523220"/>
          </a:xfrm>
          <a:prstGeom prst="rect">
            <a:avLst/>
          </a:prstGeom>
          <a:noFill/>
        </p:spPr>
        <p:txBody>
          <a:bodyPr wrap="square" rtlCol="0">
            <a:spAutoFit/>
          </a:bodyPr>
          <a:lstStyle/>
          <a:p>
            <a:r>
              <a:rPr lang="en-US" sz="2800" dirty="0">
                <a:solidFill>
                  <a:schemeClr val="bg1"/>
                </a:solidFill>
                <a:latin typeface="Montserrat" panose="00000500000000000000" pitchFamily="50" charset="0"/>
                <a:ea typeface="Lato" panose="020F0502020204030203" pitchFamily="34" charset="0"/>
                <a:cs typeface="Lato" panose="020F0502020204030203" pitchFamily="34" charset="0"/>
              </a:rPr>
              <a:t>Point 1</a:t>
            </a:r>
          </a:p>
        </p:txBody>
      </p:sp>
      <p:sp>
        <p:nvSpPr>
          <p:cNvPr id="11" name="TextBox 10">
            <a:extLst>
              <a:ext uri="{FF2B5EF4-FFF2-40B4-BE49-F238E27FC236}">
                <a16:creationId xmlns:a16="http://schemas.microsoft.com/office/drawing/2014/main" id="{DE9018DD-59F7-BD54-92EE-E63FB39F0E7E}"/>
              </a:ext>
            </a:extLst>
          </p:cNvPr>
          <p:cNvSpPr txBox="1"/>
          <p:nvPr/>
        </p:nvSpPr>
        <p:spPr>
          <a:xfrm>
            <a:off x="10155550" y="2515723"/>
            <a:ext cx="1921020" cy="1323439"/>
          </a:xfrm>
          <a:prstGeom prst="rect">
            <a:avLst/>
          </a:prstGeom>
          <a:noFill/>
        </p:spPr>
        <p:txBody>
          <a:bodyPr wrap="square" rtlCol="0">
            <a:spAutoFit/>
          </a:bodyPr>
          <a:lstStyle/>
          <a:p>
            <a:pPr algn="ctr"/>
            <a:r>
              <a:rPr lang="en-US" sz="2000" dirty="0"/>
              <a:t>Extend the system to other states or regions globally.</a:t>
            </a:r>
            <a:endParaRPr lang="en-IN" sz="2000" dirty="0"/>
          </a:p>
        </p:txBody>
      </p:sp>
      <p:sp>
        <p:nvSpPr>
          <p:cNvPr id="12" name="Rectangle 11">
            <a:extLst>
              <a:ext uri="{FF2B5EF4-FFF2-40B4-BE49-F238E27FC236}">
                <a16:creationId xmlns:a16="http://schemas.microsoft.com/office/drawing/2014/main" id="{7AB6F4B9-A170-57C6-55DE-F7DA5D75EFB9}"/>
              </a:ext>
            </a:extLst>
          </p:cNvPr>
          <p:cNvSpPr/>
          <p:nvPr/>
        </p:nvSpPr>
        <p:spPr>
          <a:xfrm>
            <a:off x="7729730" y="1309904"/>
            <a:ext cx="2110115" cy="3482872"/>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66">
            <a:extLst>
              <a:ext uri="{FF2B5EF4-FFF2-40B4-BE49-F238E27FC236}">
                <a16:creationId xmlns:a16="http://schemas.microsoft.com/office/drawing/2014/main" id="{44913C0B-C3D8-4645-1DE3-30890787B8B7}"/>
              </a:ext>
            </a:extLst>
          </p:cNvPr>
          <p:cNvSpPr>
            <a:spLocks noChangeAspect="1"/>
          </p:cNvSpPr>
          <p:nvPr/>
        </p:nvSpPr>
        <p:spPr bwMode="auto">
          <a:xfrm>
            <a:off x="7729731" y="1309905"/>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50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F066297-7BDF-855E-8E07-E6E2BDD2E24C}"/>
              </a:ext>
            </a:extLst>
          </p:cNvPr>
          <p:cNvSpPr txBox="1"/>
          <p:nvPr/>
        </p:nvSpPr>
        <p:spPr>
          <a:xfrm flipH="1">
            <a:off x="7830838" y="1522467"/>
            <a:ext cx="1485536" cy="523220"/>
          </a:xfrm>
          <a:prstGeom prst="rect">
            <a:avLst/>
          </a:prstGeom>
          <a:noFill/>
        </p:spPr>
        <p:txBody>
          <a:bodyPr wrap="square" rtlCol="0">
            <a:spAutoFit/>
          </a:bodyPr>
          <a:lstStyle/>
          <a:p>
            <a:r>
              <a:rPr lang="en-US" sz="2800" dirty="0">
                <a:solidFill>
                  <a:schemeClr val="bg1"/>
                </a:solidFill>
                <a:latin typeface="Montserrat" panose="00000500000000000000" pitchFamily="50" charset="0"/>
                <a:ea typeface="Lato" panose="020F0502020204030203" pitchFamily="34" charset="0"/>
                <a:cs typeface="Lato" panose="020F0502020204030203" pitchFamily="34" charset="0"/>
              </a:rPr>
              <a:t>Point 4</a:t>
            </a:r>
          </a:p>
        </p:txBody>
      </p:sp>
      <p:sp>
        <p:nvSpPr>
          <p:cNvPr id="16" name="TextBox 15">
            <a:extLst>
              <a:ext uri="{FF2B5EF4-FFF2-40B4-BE49-F238E27FC236}">
                <a16:creationId xmlns:a16="http://schemas.microsoft.com/office/drawing/2014/main" id="{EFB3D91C-1444-1C7C-5B0A-884079EDAAAF}"/>
              </a:ext>
            </a:extLst>
          </p:cNvPr>
          <p:cNvSpPr txBox="1"/>
          <p:nvPr/>
        </p:nvSpPr>
        <p:spPr>
          <a:xfrm>
            <a:off x="7841096" y="2515722"/>
            <a:ext cx="1921020" cy="1323439"/>
          </a:xfrm>
          <a:prstGeom prst="rect">
            <a:avLst/>
          </a:prstGeom>
          <a:noFill/>
        </p:spPr>
        <p:txBody>
          <a:bodyPr wrap="square" rtlCol="0">
            <a:spAutoFit/>
          </a:bodyPr>
          <a:lstStyle/>
          <a:p>
            <a:pPr algn="ctr"/>
            <a:r>
              <a:rPr lang="en-US" sz="2000" dirty="0"/>
              <a:t>Implement real-time tracking and mobile accessibility.</a:t>
            </a:r>
            <a:endParaRPr lang="en-IN" sz="2000" dirty="0"/>
          </a:p>
        </p:txBody>
      </p:sp>
    </p:spTree>
    <p:extLst>
      <p:ext uri="{BB962C8B-B14F-4D97-AF65-F5344CB8AC3E}">
        <p14:creationId xmlns:p14="http://schemas.microsoft.com/office/powerpoint/2010/main" val="15388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D5E77A-8283-5905-BD9E-0604A4B958DF}"/>
              </a:ext>
            </a:extLst>
          </p:cNvPr>
          <p:cNvSpPr txBox="1"/>
          <p:nvPr/>
        </p:nvSpPr>
        <p:spPr>
          <a:xfrm flipH="1">
            <a:off x="1740568" y="2314479"/>
            <a:ext cx="8373978" cy="1938992"/>
          </a:xfrm>
          <a:prstGeom prst="rect">
            <a:avLst/>
          </a:prstGeom>
          <a:noFill/>
        </p:spPr>
        <p:txBody>
          <a:bodyPr wrap="square" rtlCol="0">
            <a:spAutoFit/>
          </a:bodyPr>
          <a:lstStyle/>
          <a:p>
            <a:pPr algn="ctr"/>
            <a:r>
              <a:rPr lang="en-US" sz="6000" b="1" dirty="0">
                <a:solidFill>
                  <a:schemeClr val="tx1">
                    <a:lumMod val="75000"/>
                    <a:lumOff val="25000"/>
                  </a:schemeClr>
                </a:solidFill>
                <a:latin typeface="Montserrat Medium" panose="00000600000000000000" pitchFamily="50" charset="0"/>
              </a:rPr>
              <a:t>CAPSTONE PHASE-I</a:t>
            </a:r>
          </a:p>
          <a:p>
            <a:pPr algn="ctr"/>
            <a:r>
              <a:rPr lang="en-US" sz="6000" b="1" dirty="0">
                <a:solidFill>
                  <a:schemeClr val="tx1">
                    <a:lumMod val="75000"/>
                    <a:lumOff val="25000"/>
                  </a:schemeClr>
                </a:solidFill>
                <a:latin typeface="Montserrat Medium" panose="00000600000000000000" pitchFamily="50" charset="0"/>
              </a:rPr>
              <a:t> RESULTS</a:t>
            </a:r>
          </a:p>
        </p:txBody>
      </p:sp>
    </p:spTree>
    <p:extLst>
      <p:ext uri="{BB962C8B-B14F-4D97-AF65-F5344CB8AC3E}">
        <p14:creationId xmlns:p14="http://schemas.microsoft.com/office/powerpoint/2010/main" val="44051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B91FF0-93F6-0896-695F-4BB09307A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85" y="834340"/>
            <a:ext cx="9368589" cy="5189320"/>
          </a:xfrm>
          <a:prstGeom prst="rect">
            <a:avLst/>
          </a:prstGeom>
        </p:spPr>
      </p:pic>
    </p:spTree>
    <p:extLst>
      <p:ext uri="{BB962C8B-B14F-4D97-AF65-F5344CB8AC3E}">
        <p14:creationId xmlns:p14="http://schemas.microsoft.com/office/powerpoint/2010/main" val="7105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0D709-95F4-43DC-E49A-9F91192FD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52" y="613077"/>
            <a:ext cx="10948737" cy="5140774"/>
          </a:xfrm>
          <a:prstGeom prst="rect">
            <a:avLst/>
          </a:prstGeom>
        </p:spPr>
      </p:pic>
    </p:spTree>
    <p:extLst>
      <p:ext uri="{BB962C8B-B14F-4D97-AF65-F5344CB8AC3E}">
        <p14:creationId xmlns:p14="http://schemas.microsoft.com/office/powerpoint/2010/main" val="86321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771D8C-1B53-1AB8-96DE-9DE28F9A7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786" y="277785"/>
            <a:ext cx="7360645" cy="6066867"/>
          </a:xfrm>
          <a:prstGeom prst="rect">
            <a:avLst/>
          </a:prstGeom>
        </p:spPr>
      </p:pic>
    </p:spTree>
    <p:extLst>
      <p:ext uri="{BB962C8B-B14F-4D97-AF65-F5344CB8AC3E}">
        <p14:creationId xmlns:p14="http://schemas.microsoft.com/office/powerpoint/2010/main" val="3494742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4D482-89C3-5A5E-9D1A-9923A1432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758" y="568097"/>
            <a:ext cx="9841832" cy="5451452"/>
          </a:xfrm>
          <a:prstGeom prst="rect">
            <a:avLst/>
          </a:prstGeom>
        </p:spPr>
      </p:pic>
    </p:spTree>
    <p:extLst>
      <p:ext uri="{BB962C8B-B14F-4D97-AF65-F5344CB8AC3E}">
        <p14:creationId xmlns:p14="http://schemas.microsoft.com/office/powerpoint/2010/main" val="328088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3E35-314B-30DC-4C75-8AD145B9A2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DC9840-B7C2-9AF5-FD0A-CAE9192E7E34}"/>
              </a:ext>
            </a:extLst>
          </p:cNvPr>
          <p:cNvSpPr txBox="1"/>
          <p:nvPr/>
        </p:nvSpPr>
        <p:spPr>
          <a:xfrm flipH="1">
            <a:off x="1740568" y="2314479"/>
            <a:ext cx="8373978" cy="1938992"/>
          </a:xfrm>
          <a:prstGeom prst="rect">
            <a:avLst/>
          </a:prstGeom>
          <a:noFill/>
        </p:spPr>
        <p:txBody>
          <a:bodyPr wrap="square" rtlCol="0">
            <a:spAutoFit/>
          </a:bodyPr>
          <a:lstStyle/>
          <a:p>
            <a:pPr algn="ctr"/>
            <a:r>
              <a:rPr lang="en-US" sz="6000" b="1" dirty="0">
                <a:solidFill>
                  <a:schemeClr val="tx1">
                    <a:lumMod val="75000"/>
                    <a:lumOff val="25000"/>
                  </a:schemeClr>
                </a:solidFill>
                <a:latin typeface="Montserrat Medium" panose="00000600000000000000" pitchFamily="50" charset="0"/>
              </a:rPr>
              <a:t>CAPSTONE PHASE-II</a:t>
            </a:r>
          </a:p>
          <a:p>
            <a:pPr algn="ctr"/>
            <a:r>
              <a:rPr lang="en-US" sz="6000" b="1" dirty="0">
                <a:solidFill>
                  <a:schemeClr val="tx1">
                    <a:lumMod val="75000"/>
                    <a:lumOff val="25000"/>
                  </a:schemeClr>
                </a:solidFill>
                <a:latin typeface="Montserrat Medium" panose="00000600000000000000" pitchFamily="50" charset="0"/>
              </a:rPr>
              <a:t> RESULTS</a:t>
            </a:r>
          </a:p>
        </p:txBody>
      </p:sp>
    </p:spTree>
    <p:extLst>
      <p:ext uri="{BB962C8B-B14F-4D97-AF65-F5344CB8AC3E}">
        <p14:creationId xmlns:p14="http://schemas.microsoft.com/office/powerpoint/2010/main" val="252577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57CE4-1EF1-A570-9203-8A963BD76F4F}"/>
              </a:ext>
            </a:extLst>
          </p:cNvPr>
          <p:cNvPicPr>
            <a:picLocks noChangeAspect="1"/>
          </p:cNvPicPr>
          <p:nvPr/>
        </p:nvPicPr>
        <p:blipFill>
          <a:blip r:embed="rId2"/>
          <a:stretch>
            <a:fillRect/>
          </a:stretch>
        </p:blipFill>
        <p:spPr>
          <a:xfrm>
            <a:off x="0" y="1"/>
            <a:ext cx="12192000" cy="6846408"/>
          </a:xfrm>
          <a:prstGeom prst="rect">
            <a:avLst/>
          </a:prstGeom>
        </p:spPr>
      </p:pic>
    </p:spTree>
    <p:extLst>
      <p:ext uri="{BB962C8B-B14F-4D97-AF65-F5344CB8AC3E}">
        <p14:creationId xmlns:p14="http://schemas.microsoft.com/office/powerpoint/2010/main" val="64424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4B9D8F-4B8D-9477-395B-D3A6466ED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786" y="0"/>
            <a:ext cx="8216428" cy="6858000"/>
          </a:xfrm>
          <a:prstGeom prst="rect">
            <a:avLst/>
          </a:prstGeom>
        </p:spPr>
      </p:pic>
    </p:spTree>
    <p:extLst>
      <p:ext uri="{BB962C8B-B14F-4D97-AF65-F5344CB8AC3E}">
        <p14:creationId xmlns:p14="http://schemas.microsoft.com/office/powerpoint/2010/main" val="346011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EB830-0D16-9B06-29EB-52285A634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679" y="661601"/>
            <a:ext cx="7106642" cy="5534797"/>
          </a:xfrm>
          <a:prstGeom prst="rect">
            <a:avLst/>
          </a:prstGeom>
        </p:spPr>
      </p:pic>
    </p:spTree>
    <p:extLst>
      <p:ext uri="{BB962C8B-B14F-4D97-AF65-F5344CB8AC3E}">
        <p14:creationId xmlns:p14="http://schemas.microsoft.com/office/powerpoint/2010/main" val="297004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 Picture"/>
          <p:cNvSpPr txBox="1"/>
          <p:nvPr/>
        </p:nvSpPr>
        <p:spPr>
          <a:xfrm>
            <a:off x="6481804" y="1362960"/>
            <a:ext cx="5710196" cy="830997"/>
          </a:xfrm>
          <a:prstGeom prst="rect">
            <a:avLst/>
          </a:prstGeom>
          <a:noFill/>
        </p:spPr>
        <p:txBody>
          <a:bodyPr wrap="square" rtlCol="0">
            <a:spAutoFit/>
          </a:bodyPr>
          <a:lstStyle/>
          <a:p>
            <a:pPr algn="r"/>
            <a:r>
              <a:rPr lang="en-US" sz="4800" dirty="0">
                <a:solidFill>
                  <a:schemeClr val="accent4">
                    <a:lumMod val="75000"/>
                  </a:schemeClr>
                </a:solidFill>
                <a:latin typeface="Montserrat Medium" panose="00000600000000000000" pitchFamily="50" charset="0"/>
              </a:rPr>
              <a:t>INTRODUCTION </a:t>
            </a:r>
          </a:p>
        </p:txBody>
      </p:sp>
      <p:sp>
        <p:nvSpPr>
          <p:cNvPr id="7" name="Rectangle 6"/>
          <p:cNvSpPr/>
          <p:nvPr/>
        </p:nvSpPr>
        <p:spPr>
          <a:xfrm>
            <a:off x="7114233" y="1450353"/>
            <a:ext cx="4986328"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pic>
        <p:nvPicPr>
          <p:cNvPr id="4" name="!! Picture">
            <a:extLst>
              <a:ext uri="{FF2B5EF4-FFF2-40B4-BE49-F238E27FC236}">
                <a16:creationId xmlns:a16="http://schemas.microsoft.com/office/drawing/2014/main" id="{9F63EE1F-4EE8-A923-6D50-5CBEE1BD31E3}"/>
              </a:ext>
            </a:extLst>
          </p:cNvPr>
          <p:cNvPicPr>
            <a:picLocks noGrp="1" noChangeAspect="1"/>
          </p:cNvPicPr>
          <p:nvPr>
            <p:ph type="pic" sz="quarter" idx="4294967295"/>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3688" r="13688"/>
          <a:stretch/>
        </p:blipFill>
        <p:spPr>
          <a:xfrm>
            <a:off x="-7593" y="0"/>
            <a:ext cx="6927850" cy="6359525"/>
          </a:xfrm>
          <a:solidFill>
            <a:schemeClr val="bg1">
              <a:lumMod val="95000"/>
            </a:schemeClr>
          </a:solidFill>
        </p:spPr>
      </p:pic>
      <p:sp>
        <p:nvSpPr>
          <p:cNvPr id="5" name="Rectangle 4"/>
          <p:cNvSpPr/>
          <p:nvPr/>
        </p:nvSpPr>
        <p:spPr>
          <a:xfrm>
            <a:off x="3456332" y="2264116"/>
            <a:ext cx="8735668" cy="330074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endParaRPr lang="en-US" altLang="en-US" dirty="0">
              <a:solidFill>
                <a:schemeClr val="tx1"/>
              </a:solidFill>
              <a:latin typeface="Arial" panose="020B0604020202020204" pitchFamily="34" charset="0"/>
            </a:endParaRPr>
          </a:p>
        </p:txBody>
      </p:sp>
      <p:sp>
        <p:nvSpPr>
          <p:cNvPr id="17" name="TextBox 16">
            <a:extLst>
              <a:ext uri="{FF2B5EF4-FFF2-40B4-BE49-F238E27FC236}">
                <a16:creationId xmlns:a16="http://schemas.microsoft.com/office/drawing/2014/main" id="{B9C13228-85EE-9BA7-14EC-11A3DD0FEF01}"/>
              </a:ext>
            </a:extLst>
          </p:cNvPr>
          <p:cNvSpPr txBox="1"/>
          <p:nvPr/>
        </p:nvSpPr>
        <p:spPr>
          <a:xfrm>
            <a:off x="3637784" y="2078243"/>
            <a:ext cx="8462777" cy="3662541"/>
          </a:xfrm>
          <a:prstGeom prst="rect">
            <a:avLst/>
          </a:prstGeom>
          <a:noFill/>
        </p:spPr>
        <p:txBody>
          <a:bodyPr wrap="square" rtlCol="0">
            <a:spAutoFit/>
          </a:bodyPr>
          <a:lstStyle/>
          <a:p>
            <a:pPr lvl="0" eaLnBrk="0" fontAlgn="base" hangingPunct="0">
              <a:spcBef>
                <a:spcPct val="0"/>
              </a:spcBef>
              <a:spcAft>
                <a:spcPct val="0"/>
              </a:spcAft>
            </a:pPr>
            <a:endParaRPr lang="en-US" altLang="en-US" dirty="0">
              <a:latin typeface="Arial" panose="020B0604020202020204" pitchFamily="34" charset="0"/>
            </a:endParaRPr>
          </a:p>
          <a:p>
            <a:pPr algn="ctr" eaLnBrk="0" fontAlgn="base" hangingPunct="0">
              <a:spcBef>
                <a:spcPct val="0"/>
              </a:spcBef>
              <a:spcAft>
                <a:spcPct val="0"/>
              </a:spcAft>
            </a:pPr>
            <a:r>
              <a:rPr lang="en-US" altLang="en-US" dirty="0">
                <a:solidFill>
                  <a:schemeClr val="bg1"/>
                </a:solidFill>
                <a:latin typeface="Arial" panose="020B0604020202020204" pitchFamily="34" charset="0"/>
              </a:rPr>
              <a:t>Maharashtra, India's Green State, has a vast forest cover of 61,576 square kilometers, making up 20% of the state's total geographical area. However, the rapid clearing of forests, despite the existence of forests conservation acts and laws since 1964, is causing significant deforestation. Infrastructure projects like national highways, electricity bridges, and train tracks are causing tree loss, while pollution, construction, and real estate development are reducing tree numbers in urban areas. The government claims to be running replantation programs, but the scale of deforestation is often not accurately monitored. To address this issue, image processing with Machine Learning and Deep Learning techniques can be used to detect greenery and void space for plantation through satellite images, identifying regions that need reforestation.</a:t>
            </a:r>
            <a:endParaRPr lang="en-US" altLang="en-US" u="sng" dirty="0">
              <a:solidFill>
                <a:schemeClr val="bg1"/>
              </a:solidFill>
              <a:latin typeface="Arial" panose="020B0604020202020204" pitchFamily="34" charset="0"/>
            </a:endParaRPr>
          </a:p>
          <a:p>
            <a:pPr lvl="0" eaLnBrk="0" fontAlgn="base" hangingPunct="0">
              <a:spcBef>
                <a:spcPct val="0"/>
              </a:spcBef>
              <a:spcAft>
                <a:spcPct val="0"/>
              </a:spcAft>
            </a:pPr>
            <a:r>
              <a:rPr lang="en-US" altLang="en-US" sz="1600" u="sng" dirty="0">
                <a:solidFill>
                  <a:schemeClr val="bg1"/>
                </a:solidFill>
                <a:latin typeface="Arial" panose="020B0604020202020204" pitchFamily="34" charset="0"/>
              </a:rPr>
              <a:t> </a:t>
            </a:r>
            <a:endParaRPr lang="en-IN" sz="1600" u="sng" dirty="0">
              <a:solidFill>
                <a:schemeClr val="bg1"/>
              </a:solidFill>
              <a:latin typeface="Arial" panose="020B0604020202020204" pitchFamily="34" charset="0"/>
            </a:endParaRPr>
          </a:p>
        </p:txBody>
      </p:sp>
      <p:sp>
        <p:nvSpPr>
          <p:cNvPr id="11" name="Freeform 5"/>
          <p:cNvSpPr>
            <a:spLocks noChangeAspect="1"/>
          </p:cNvSpPr>
          <p:nvPr/>
        </p:nvSpPr>
        <p:spPr bwMode="auto">
          <a:xfrm>
            <a:off x="10619939" y="5446435"/>
            <a:ext cx="1183350" cy="10355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schemeClr>
          </a:solidFill>
          <a:ln>
            <a:noFill/>
          </a:ln>
          <a:effectLst>
            <a:outerShdw blurRad="635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dirty="0"/>
          </a:p>
        </p:txBody>
      </p:sp>
      <p:grpSp>
        <p:nvGrpSpPr>
          <p:cNvPr id="30" name="Group 29"/>
          <p:cNvGrpSpPr/>
          <p:nvPr/>
        </p:nvGrpSpPr>
        <p:grpSpPr>
          <a:xfrm>
            <a:off x="10997458" y="5696428"/>
            <a:ext cx="428312" cy="535532"/>
            <a:chOff x="7913688" y="-280988"/>
            <a:chExt cx="1733550" cy="2306638"/>
          </a:xfrm>
          <a:solidFill>
            <a:schemeClr val="bg1"/>
          </a:solidFill>
        </p:grpSpPr>
        <p:sp>
          <p:nvSpPr>
            <p:cNvPr id="31" name="Freeform 29"/>
            <p:cNvSpPr>
              <a:spLocks/>
            </p:cNvSpPr>
            <p:nvPr/>
          </p:nvSpPr>
          <p:spPr bwMode="auto">
            <a:xfrm>
              <a:off x="8215313" y="1317625"/>
              <a:ext cx="1155700" cy="71438"/>
            </a:xfrm>
            <a:custGeom>
              <a:avLst/>
              <a:gdLst>
                <a:gd name="T0" fmla="*/ 9 w 306"/>
                <a:gd name="T1" fmla="*/ 0 h 19"/>
                <a:gd name="T2" fmla="*/ 0 w 306"/>
                <a:gd name="T3" fmla="*/ 10 h 19"/>
                <a:gd name="T4" fmla="*/ 9 w 306"/>
                <a:gd name="T5" fmla="*/ 19 h 19"/>
                <a:gd name="T6" fmla="*/ 297 w 306"/>
                <a:gd name="T7" fmla="*/ 19 h 19"/>
                <a:gd name="T8" fmla="*/ 306 w 306"/>
                <a:gd name="T9" fmla="*/ 10 h 19"/>
                <a:gd name="T10" fmla="*/ 297 w 306"/>
                <a:gd name="T11" fmla="*/ 0 h 19"/>
                <a:gd name="T12" fmla="*/ 9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9" y="0"/>
                  </a:moveTo>
                  <a:cubicBezTo>
                    <a:pt x="4" y="0"/>
                    <a:pt x="0" y="5"/>
                    <a:pt x="0" y="10"/>
                  </a:cubicBezTo>
                  <a:cubicBezTo>
                    <a:pt x="0" y="15"/>
                    <a:pt x="4" y="19"/>
                    <a:pt x="9" y="19"/>
                  </a:cubicBezTo>
                  <a:cubicBezTo>
                    <a:pt x="297" y="19"/>
                    <a:pt x="297" y="19"/>
                    <a:pt x="297" y="19"/>
                  </a:cubicBezTo>
                  <a:cubicBezTo>
                    <a:pt x="302" y="19"/>
                    <a:pt x="306" y="15"/>
                    <a:pt x="306" y="10"/>
                  </a:cubicBezTo>
                  <a:cubicBezTo>
                    <a:pt x="306" y="5"/>
                    <a:pt x="302" y="0"/>
                    <a:pt x="297" y="0"/>
                  </a:cubicBez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a:off x="8215313" y="1535112"/>
              <a:ext cx="1155700" cy="71438"/>
            </a:xfrm>
            <a:custGeom>
              <a:avLst/>
              <a:gdLst>
                <a:gd name="T0" fmla="*/ 297 w 306"/>
                <a:gd name="T1" fmla="*/ 0 h 19"/>
                <a:gd name="T2" fmla="*/ 9 w 306"/>
                <a:gd name="T3" fmla="*/ 0 h 19"/>
                <a:gd name="T4" fmla="*/ 0 w 306"/>
                <a:gd name="T5" fmla="*/ 9 h 19"/>
                <a:gd name="T6" fmla="*/ 9 w 306"/>
                <a:gd name="T7" fmla="*/ 19 h 19"/>
                <a:gd name="T8" fmla="*/ 297 w 306"/>
                <a:gd name="T9" fmla="*/ 19 h 19"/>
                <a:gd name="T10" fmla="*/ 306 w 306"/>
                <a:gd name="T11" fmla="*/ 9 h 19"/>
                <a:gd name="T12" fmla="*/ 297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297" y="0"/>
                  </a:moveTo>
                  <a:cubicBezTo>
                    <a:pt x="9" y="0"/>
                    <a:pt x="9" y="0"/>
                    <a:pt x="9" y="0"/>
                  </a:cubicBezTo>
                  <a:cubicBezTo>
                    <a:pt x="4" y="0"/>
                    <a:pt x="0" y="4"/>
                    <a:pt x="0" y="9"/>
                  </a:cubicBezTo>
                  <a:cubicBezTo>
                    <a:pt x="0" y="15"/>
                    <a:pt x="4" y="19"/>
                    <a:pt x="9" y="19"/>
                  </a:cubicBezTo>
                  <a:cubicBezTo>
                    <a:pt x="297" y="19"/>
                    <a:pt x="297" y="19"/>
                    <a:pt x="297" y="19"/>
                  </a:cubicBezTo>
                  <a:cubicBezTo>
                    <a:pt x="302" y="19"/>
                    <a:pt x="306" y="15"/>
                    <a:pt x="306" y="9"/>
                  </a:cubicBezTo>
                  <a:cubicBezTo>
                    <a:pt x="306" y="4"/>
                    <a:pt x="302" y="0"/>
                    <a:pt x="29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noEditPoints="1"/>
            </p:cNvSpPr>
            <p:nvPr/>
          </p:nvSpPr>
          <p:spPr bwMode="auto">
            <a:xfrm>
              <a:off x="7913688" y="-280988"/>
              <a:ext cx="1733550" cy="2306638"/>
            </a:xfrm>
            <a:custGeom>
              <a:avLst/>
              <a:gdLst>
                <a:gd name="T0" fmla="*/ 353 w 459"/>
                <a:gd name="T1" fmla="*/ 12 h 612"/>
                <a:gd name="T2" fmla="*/ 325 w 459"/>
                <a:gd name="T3" fmla="*/ 0 h 612"/>
                <a:gd name="T4" fmla="*/ 57 w 459"/>
                <a:gd name="T5" fmla="*/ 0 h 612"/>
                <a:gd name="T6" fmla="*/ 0 w 459"/>
                <a:gd name="T7" fmla="*/ 57 h 612"/>
                <a:gd name="T8" fmla="*/ 0 w 459"/>
                <a:gd name="T9" fmla="*/ 555 h 612"/>
                <a:gd name="T10" fmla="*/ 57 w 459"/>
                <a:gd name="T11" fmla="*/ 612 h 612"/>
                <a:gd name="T12" fmla="*/ 402 w 459"/>
                <a:gd name="T13" fmla="*/ 612 h 612"/>
                <a:gd name="T14" fmla="*/ 459 w 459"/>
                <a:gd name="T15" fmla="*/ 555 h 612"/>
                <a:gd name="T16" fmla="*/ 459 w 459"/>
                <a:gd name="T17" fmla="*/ 153 h 612"/>
                <a:gd name="T18" fmla="*/ 353 w 459"/>
                <a:gd name="T19" fmla="*/ 12 h 612"/>
                <a:gd name="T20" fmla="*/ 344 w 459"/>
                <a:gd name="T21" fmla="*/ 59 h 612"/>
                <a:gd name="T22" fmla="*/ 409 w 459"/>
                <a:gd name="T23" fmla="*/ 134 h 612"/>
                <a:gd name="T24" fmla="*/ 344 w 459"/>
                <a:gd name="T25" fmla="*/ 134 h 612"/>
                <a:gd name="T26" fmla="*/ 344 w 459"/>
                <a:gd name="T27" fmla="*/ 59 h 612"/>
                <a:gd name="T28" fmla="*/ 421 w 459"/>
                <a:gd name="T29" fmla="*/ 555 h 612"/>
                <a:gd name="T30" fmla="*/ 402 w 459"/>
                <a:gd name="T31" fmla="*/ 574 h 612"/>
                <a:gd name="T32" fmla="*/ 57 w 459"/>
                <a:gd name="T33" fmla="*/ 574 h 612"/>
                <a:gd name="T34" fmla="*/ 38 w 459"/>
                <a:gd name="T35" fmla="*/ 555 h 612"/>
                <a:gd name="T36" fmla="*/ 38 w 459"/>
                <a:gd name="T37" fmla="*/ 57 h 612"/>
                <a:gd name="T38" fmla="*/ 57 w 459"/>
                <a:gd name="T39" fmla="*/ 38 h 612"/>
                <a:gd name="T40" fmla="*/ 306 w 459"/>
                <a:gd name="T41" fmla="*/ 38 h 612"/>
                <a:gd name="T42" fmla="*/ 306 w 459"/>
                <a:gd name="T43" fmla="*/ 172 h 612"/>
                <a:gd name="T44" fmla="*/ 421 w 459"/>
                <a:gd name="T45" fmla="*/ 172 h 612"/>
                <a:gd name="T46" fmla="*/ 421 w 459"/>
                <a:gd name="T47" fmla="*/ 55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9" h="612">
                  <a:moveTo>
                    <a:pt x="353" y="12"/>
                  </a:moveTo>
                  <a:cubicBezTo>
                    <a:pt x="346" y="4"/>
                    <a:pt x="336" y="0"/>
                    <a:pt x="325" y="0"/>
                  </a:cubicBezTo>
                  <a:cubicBezTo>
                    <a:pt x="57" y="0"/>
                    <a:pt x="57" y="0"/>
                    <a:pt x="57" y="0"/>
                  </a:cubicBezTo>
                  <a:cubicBezTo>
                    <a:pt x="26" y="0"/>
                    <a:pt x="0" y="25"/>
                    <a:pt x="0" y="57"/>
                  </a:cubicBezTo>
                  <a:cubicBezTo>
                    <a:pt x="0" y="555"/>
                    <a:pt x="0" y="555"/>
                    <a:pt x="0" y="555"/>
                  </a:cubicBezTo>
                  <a:cubicBezTo>
                    <a:pt x="0" y="587"/>
                    <a:pt x="26" y="612"/>
                    <a:pt x="57" y="612"/>
                  </a:cubicBezTo>
                  <a:cubicBezTo>
                    <a:pt x="402" y="612"/>
                    <a:pt x="402" y="612"/>
                    <a:pt x="402" y="612"/>
                  </a:cubicBezTo>
                  <a:cubicBezTo>
                    <a:pt x="434" y="612"/>
                    <a:pt x="459" y="587"/>
                    <a:pt x="459" y="555"/>
                  </a:cubicBezTo>
                  <a:cubicBezTo>
                    <a:pt x="459" y="153"/>
                    <a:pt x="459" y="153"/>
                    <a:pt x="459" y="153"/>
                  </a:cubicBezTo>
                  <a:cubicBezTo>
                    <a:pt x="459" y="138"/>
                    <a:pt x="459" y="127"/>
                    <a:pt x="353" y="12"/>
                  </a:cubicBezTo>
                  <a:close/>
                  <a:moveTo>
                    <a:pt x="344" y="59"/>
                  </a:moveTo>
                  <a:cubicBezTo>
                    <a:pt x="364" y="80"/>
                    <a:pt x="392" y="113"/>
                    <a:pt x="409" y="134"/>
                  </a:cubicBezTo>
                  <a:cubicBezTo>
                    <a:pt x="344" y="134"/>
                    <a:pt x="344" y="134"/>
                    <a:pt x="344" y="134"/>
                  </a:cubicBezTo>
                  <a:lnTo>
                    <a:pt x="344" y="59"/>
                  </a:lnTo>
                  <a:close/>
                  <a:moveTo>
                    <a:pt x="421" y="555"/>
                  </a:moveTo>
                  <a:cubicBezTo>
                    <a:pt x="421" y="566"/>
                    <a:pt x="412" y="574"/>
                    <a:pt x="402" y="574"/>
                  </a:cubicBezTo>
                  <a:cubicBezTo>
                    <a:pt x="57" y="574"/>
                    <a:pt x="57" y="574"/>
                    <a:pt x="57" y="574"/>
                  </a:cubicBezTo>
                  <a:cubicBezTo>
                    <a:pt x="47" y="574"/>
                    <a:pt x="38" y="566"/>
                    <a:pt x="38" y="555"/>
                  </a:cubicBezTo>
                  <a:cubicBezTo>
                    <a:pt x="38" y="57"/>
                    <a:pt x="38" y="57"/>
                    <a:pt x="38" y="57"/>
                  </a:cubicBezTo>
                  <a:cubicBezTo>
                    <a:pt x="38" y="47"/>
                    <a:pt x="47" y="38"/>
                    <a:pt x="57" y="38"/>
                  </a:cubicBezTo>
                  <a:cubicBezTo>
                    <a:pt x="306" y="38"/>
                    <a:pt x="306" y="38"/>
                    <a:pt x="306" y="38"/>
                  </a:cubicBezTo>
                  <a:cubicBezTo>
                    <a:pt x="306" y="172"/>
                    <a:pt x="306" y="172"/>
                    <a:pt x="306" y="172"/>
                  </a:cubicBezTo>
                  <a:cubicBezTo>
                    <a:pt x="421" y="172"/>
                    <a:pt x="421" y="172"/>
                    <a:pt x="421" y="172"/>
                  </a:cubicBezTo>
                  <a:lnTo>
                    <a:pt x="421" y="5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
            <p:cNvSpPr>
              <a:spLocks/>
            </p:cNvSpPr>
            <p:nvPr/>
          </p:nvSpPr>
          <p:spPr bwMode="auto">
            <a:xfrm>
              <a:off x="8199438" y="77787"/>
              <a:ext cx="725488" cy="146050"/>
            </a:xfrm>
            <a:custGeom>
              <a:avLst/>
              <a:gdLst>
                <a:gd name="T0" fmla="*/ 19 w 192"/>
                <a:gd name="T1" fmla="*/ 39 h 39"/>
                <a:gd name="T2" fmla="*/ 173 w 192"/>
                <a:gd name="T3" fmla="*/ 39 h 39"/>
                <a:gd name="T4" fmla="*/ 192 w 192"/>
                <a:gd name="T5" fmla="*/ 20 h 39"/>
                <a:gd name="T6" fmla="*/ 173 w 192"/>
                <a:gd name="T7" fmla="*/ 0 h 39"/>
                <a:gd name="T8" fmla="*/ 19 w 192"/>
                <a:gd name="T9" fmla="*/ 0 h 39"/>
                <a:gd name="T10" fmla="*/ 0 w 192"/>
                <a:gd name="T11" fmla="*/ 20 h 39"/>
                <a:gd name="T12" fmla="*/ 19 w 192"/>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2" h="39">
                  <a:moveTo>
                    <a:pt x="19" y="39"/>
                  </a:moveTo>
                  <a:cubicBezTo>
                    <a:pt x="173" y="39"/>
                    <a:pt x="173" y="39"/>
                    <a:pt x="173" y="39"/>
                  </a:cubicBezTo>
                  <a:cubicBezTo>
                    <a:pt x="183" y="39"/>
                    <a:pt x="192" y="30"/>
                    <a:pt x="192" y="20"/>
                  </a:cubicBezTo>
                  <a:cubicBezTo>
                    <a:pt x="192" y="9"/>
                    <a:pt x="183" y="0"/>
                    <a:pt x="173" y="0"/>
                  </a:cubicBezTo>
                  <a:cubicBezTo>
                    <a:pt x="19" y="0"/>
                    <a:pt x="19" y="0"/>
                    <a:pt x="19" y="0"/>
                  </a:cubicBezTo>
                  <a:cubicBezTo>
                    <a:pt x="9" y="0"/>
                    <a:pt x="0" y="9"/>
                    <a:pt x="0" y="20"/>
                  </a:cubicBezTo>
                  <a:cubicBezTo>
                    <a:pt x="0" y="30"/>
                    <a:pt x="9" y="39"/>
                    <a:pt x="19"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a:off x="8199438" y="438150"/>
              <a:ext cx="725488" cy="73025"/>
            </a:xfrm>
            <a:custGeom>
              <a:avLst/>
              <a:gdLst>
                <a:gd name="T0" fmla="*/ 10 w 192"/>
                <a:gd name="T1" fmla="*/ 19 h 19"/>
                <a:gd name="T2" fmla="*/ 182 w 192"/>
                <a:gd name="T3" fmla="*/ 19 h 19"/>
                <a:gd name="T4" fmla="*/ 192 w 192"/>
                <a:gd name="T5" fmla="*/ 10 h 19"/>
                <a:gd name="T6" fmla="*/ 182 w 192"/>
                <a:gd name="T7" fmla="*/ 0 h 19"/>
                <a:gd name="T8" fmla="*/ 10 w 192"/>
                <a:gd name="T9" fmla="*/ 0 h 19"/>
                <a:gd name="T10" fmla="*/ 0 w 192"/>
                <a:gd name="T11" fmla="*/ 10 h 19"/>
                <a:gd name="T12" fmla="*/ 10 w 19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2" h="19">
                  <a:moveTo>
                    <a:pt x="10" y="19"/>
                  </a:moveTo>
                  <a:cubicBezTo>
                    <a:pt x="182" y="19"/>
                    <a:pt x="182" y="19"/>
                    <a:pt x="182" y="19"/>
                  </a:cubicBezTo>
                  <a:cubicBezTo>
                    <a:pt x="188" y="19"/>
                    <a:pt x="192" y="15"/>
                    <a:pt x="192" y="10"/>
                  </a:cubicBezTo>
                  <a:cubicBezTo>
                    <a:pt x="192" y="4"/>
                    <a:pt x="188" y="0"/>
                    <a:pt x="182"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a:off x="8199439" y="657226"/>
              <a:ext cx="1160461" cy="71437"/>
            </a:xfrm>
            <a:custGeom>
              <a:avLst/>
              <a:gdLst>
                <a:gd name="T0" fmla="*/ 0 w 307"/>
                <a:gd name="T1" fmla="*/ 9 h 19"/>
                <a:gd name="T2" fmla="*/ 10 w 307"/>
                <a:gd name="T3" fmla="*/ 19 h 19"/>
                <a:gd name="T4" fmla="*/ 297 w 307"/>
                <a:gd name="T5" fmla="*/ 19 h 19"/>
                <a:gd name="T6" fmla="*/ 307 w 307"/>
                <a:gd name="T7" fmla="*/ 9 h 19"/>
                <a:gd name="T8" fmla="*/ 297 w 307"/>
                <a:gd name="T9" fmla="*/ 0 h 19"/>
                <a:gd name="T10" fmla="*/ 10 w 307"/>
                <a:gd name="T11" fmla="*/ 0 h 19"/>
                <a:gd name="T12" fmla="*/ 0 w 307"/>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307" h="19">
                  <a:moveTo>
                    <a:pt x="0" y="9"/>
                  </a:moveTo>
                  <a:cubicBezTo>
                    <a:pt x="0" y="14"/>
                    <a:pt x="5" y="19"/>
                    <a:pt x="10" y="19"/>
                  </a:cubicBezTo>
                  <a:cubicBezTo>
                    <a:pt x="297" y="19"/>
                    <a:pt x="297" y="19"/>
                    <a:pt x="297" y="19"/>
                  </a:cubicBezTo>
                  <a:cubicBezTo>
                    <a:pt x="302" y="19"/>
                    <a:pt x="307" y="14"/>
                    <a:pt x="307" y="9"/>
                  </a:cubicBezTo>
                  <a:cubicBezTo>
                    <a:pt x="307" y="4"/>
                    <a:pt x="302" y="0"/>
                    <a:pt x="297" y="0"/>
                  </a:cubicBezTo>
                  <a:cubicBezTo>
                    <a:pt x="10" y="0"/>
                    <a:pt x="10" y="0"/>
                    <a:pt x="10" y="0"/>
                  </a:cubicBezTo>
                  <a:cubicBezTo>
                    <a:pt x="5" y="0"/>
                    <a:pt x="0" y="4"/>
                    <a:pt x="0"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37" name="Freeform 35"/>
            <p:cNvSpPr>
              <a:spLocks/>
            </p:cNvSpPr>
            <p:nvPr/>
          </p:nvSpPr>
          <p:spPr bwMode="auto">
            <a:xfrm>
              <a:off x="8199438" y="1087437"/>
              <a:ext cx="1160463" cy="74613"/>
            </a:xfrm>
            <a:custGeom>
              <a:avLst/>
              <a:gdLst>
                <a:gd name="T0" fmla="*/ 297 w 307"/>
                <a:gd name="T1" fmla="*/ 20 h 20"/>
                <a:gd name="T2" fmla="*/ 307 w 307"/>
                <a:gd name="T3" fmla="*/ 10 h 20"/>
                <a:gd name="T4" fmla="*/ 297 w 307"/>
                <a:gd name="T5" fmla="*/ 0 h 20"/>
                <a:gd name="T6" fmla="*/ 10 w 307"/>
                <a:gd name="T7" fmla="*/ 0 h 20"/>
                <a:gd name="T8" fmla="*/ 0 w 307"/>
                <a:gd name="T9" fmla="*/ 10 h 20"/>
                <a:gd name="T10" fmla="*/ 10 w 307"/>
                <a:gd name="T11" fmla="*/ 20 h 20"/>
                <a:gd name="T12" fmla="*/ 297 w 30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7" h="20">
                  <a:moveTo>
                    <a:pt x="297" y="20"/>
                  </a:moveTo>
                  <a:cubicBezTo>
                    <a:pt x="302" y="20"/>
                    <a:pt x="307" y="15"/>
                    <a:pt x="307" y="10"/>
                  </a:cubicBezTo>
                  <a:cubicBezTo>
                    <a:pt x="307" y="5"/>
                    <a:pt x="302" y="0"/>
                    <a:pt x="297" y="0"/>
                  </a:cubicBezTo>
                  <a:cubicBezTo>
                    <a:pt x="10" y="0"/>
                    <a:pt x="10" y="0"/>
                    <a:pt x="10" y="0"/>
                  </a:cubicBezTo>
                  <a:cubicBezTo>
                    <a:pt x="5" y="0"/>
                    <a:pt x="0" y="5"/>
                    <a:pt x="0" y="10"/>
                  </a:cubicBezTo>
                  <a:cubicBezTo>
                    <a:pt x="0" y="15"/>
                    <a:pt x="5" y="20"/>
                    <a:pt x="10" y="20"/>
                  </a:cubicBezTo>
                  <a:lnTo>
                    <a:pt x="297"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38" name="Freeform 36"/>
            <p:cNvSpPr>
              <a:spLocks/>
            </p:cNvSpPr>
            <p:nvPr/>
          </p:nvSpPr>
          <p:spPr bwMode="auto">
            <a:xfrm>
              <a:off x="8199438" y="871536"/>
              <a:ext cx="1089025" cy="73024"/>
            </a:xfrm>
            <a:custGeom>
              <a:avLst/>
              <a:gdLst>
                <a:gd name="T0" fmla="*/ 10 w 288"/>
                <a:gd name="T1" fmla="*/ 19 h 19"/>
                <a:gd name="T2" fmla="*/ 278 w 288"/>
                <a:gd name="T3" fmla="*/ 19 h 19"/>
                <a:gd name="T4" fmla="*/ 288 w 288"/>
                <a:gd name="T5" fmla="*/ 10 h 19"/>
                <a:gd name="T6" fmla="*/ 278 w 288"/>
                <a:gd name="T7" fmla="*/ 0 h 19"/>
                <a:gd name="T8" fmla="*/ 10 w 288"/>
                <a:gd name="T9" fmla="*/ 0 h 19"/>
                <a:gd name="T10" fmla="*/ 0 w 288"/>
                <a:gd name="T11" fmla="*/ 10 h 19"/>
                <a:gd name="T12" fmla="*/ 10 w 28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88" h="19">
                  <a:moveTo>
                    <a:pt x="10" y="19"/>
                  </a:moveTo>
                  <a:cubicBezTo>
                    <a:pt x="278" y="19"/>
                    <a:pt x="278" y="19"/>
                    <a:pt x="278" y="19"/>
                  </a:cubicBezTo>
                  <a:cubicBezTo>
                    <a:pt x="283" y="19"/>
                    <a:pt x="288" y="15"/>
                    <a:pt x="288" y="10"/>
                  </a:cubicBezTo>
                  <a:cubicBezTo>
                    <a:pt x="288" y="4"/>
                    <a:pt x="283" y="0"/>
                    <a:pt x="278"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spTree>
    <p:extLst>
      <p:ext uri="{BB962C8B-B14F-4D97-AF65-F5344CB8AC3E}">
        <p14:creationId xmlns:p14="http://schemas.microsoft.com/office/powerpoint/2010/main" val="108780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71E7F9-715C-C701-C2BA-AF244285F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65299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D437C-792C-7B7A-434A-FD01AC810002}"/>
              </a:ext>
            </a:extLst>
          </p:cNvPr>
          <p:cNvPicPr>
            <a:picLocks noChangeAspect="1"/>
          </p:cNvPicPr>
          <p:nvPr/>
        </p:nvPicPr>
        <p:blipFill>
          <a:blip r:embed="rId2"/>
          <a:stretch>
            <a:fillRect/>
          </a:stretch>
        </p:blipFill>
        <p:spPr>
          <a:xfrm>
            <a:off x="6740630" y="1836631"/>
            <a:ext cx="4714905" cy="2764914"/>
          </a:xfrm>
          <a:prstGeom prst="rect">
            <a:avLst/>
          </a:prstGeom>
        </p:spPr>
      </p:pic>
      <p:pic>
        <p:nvPicPr>
          <p:cNvPr id="5" name="Picture 4">
            <a:extLst>
              <a:ext uri="{FF2B5EF4-FFF2-40B4-BE49-F238E27FC236}">
                <a16:creationId xmlns:a16="http://schemas.microsoft.com/office/drawing/2014/main" id="{9BDA1E0C-2D79-939D-805A-789B7C7D4C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863" y="1836631"/>
            <a:ext cx="4742168" cy="2764914"/>
          </a:xfrm>
          <a:prstGeom prst="rect">
            <a:avLst/>
          </a:prstGeom>
        </p:spPr>
      </p:pic>
      <p:sp>
        <p:nvSpPr>
          <p:cNvPr id="7" name="TextBox 6">
            <a:extLst>
              <a:ext uri="{FF2B5EF4-FFF2-40B4-BE49-F238E27FC236}">
                <a16:creationId xmlns:a16="http://schemas.microsoft.com/office/drawing/2014/main" id="{972DB4B7-0EBC-345F-EC1C-8FA02E0C2217}"/>
              </a:ext>
            </a:extLst>
          </p:cNvPr>
          <p:cNvSpPr txBox="1"/>
          <p:nvPr/>
        </p:nvSpPr>
        <p:spPr>
          <a:xfrm>
            <a:off x="1783618" y="5126561"/>
            <a:ext cx="1828800" cy="369332"/>
          </a:xfrm>
          <a:prstGeom prst="rect">
            <a:avLst/>
          </a:prstGeom>
          <a:noFill/>
        </p:spPr>
        <p:txBody>
          <a:bodyPr wrap="square">
            <a:spAutoFit/>
          </a:bodyPr>
          <a:lstStyle/>
          <a:p>
            <a:r>
              <a:rPr lang="en-US" b="1" dirty="0">
                <a:solidFill>
                  <a:schemeClr val="tx1">
                    <a:lumMod val="75000"/>
                    <a:lumOff val="25000"/>
                  </a:schemeClr>
                </a:solidFill>
                <a:latin typeface="Montserrat Medium" panose="00000600000000000000" pitchFamily="50" charset="0"/>
              </a:rPr>
              <a:t>YEAR : 2012</a:t>
            </a:r>
            <a:endParaRPr lang="en-IN" dirty="0"/>
          </a:p>
        </p:txBody>
      </p:sp>
      <p:sp>
        <p:nvSpPr>
          <p:cNvPr id="8" name="TextBox 7">
            <a:extLst>
              <a:ext uri="{FF2B5EF4-FFF2-40B4-BE49-F238E27FC236}">
                <a16:creationId xmlns:a16="http://schemas.microsoft.com/office/drawing/2014/main" id="{583A72E1-91F5-D90F-F5AA-4D0E1C85288C}"/>
              </a:ext>
            </a:extLst>
          </p:cNvPr>
          <p:cNvSpPr txBox="1"/>
          <p:nvPr/>
        </p:nvSpPr>
        <p:spPr>
          <a:xfrm>
            <a:off x="8609534" y="5126561"/>
            <a:ext cx="1828800" cy="369332"/>
          </a:xfrm>
          <a:prstGeom prst="rect">
            <a:avLst/>
          </a:prstGeom>
          <a:noFill/>
        </p:spPr>
        <p:txBody>
          <a:bodyPr wrap="square">
            <a:spAutoFit/>
          </a:bodyPr>
          <a:lstStyle/>
          <a:p>
            <a:r>
              <a:rPr lang="en-US" b="1" dirty="0">
                <a:solidFill>
                  <a:schemeClr val="tx1">
                    <a:lumMod val="75000"/>
                    <a:lumOff val="25000"/>
                  </a:schemeClr>
                </a:solidFill>
                <a:latin typeface="Montserrat Medium" panose="00000600000000000000" pitchFamily="50" charset="0"/>
              </a:rPr>
              <a:t>YEAR : 2022</a:t>
            </a:r>
            <a:endParaRPr lang="en-IN" dirty="0"/>
          </a:p>
        </p:txBody>
      </p:sp>
    </p:spTree>
    <p:extLst>
      <p:ext uri="{BB962C8B-B14F-4D97-AF65-F5344CB8AC3E}">
        <p14:creationId xmlns:p14="http://schemas.microsoft.com/office/powerpoint/2010/main" val="69127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EB5F30-B3D6-95B2-82D6-D851D9B25712}"/>
              </a:ext>
            </a:extLst>
          </p:cNvPr>
          <p:cNvPicPr>
            <a:picLocks noChangeAspect="1"/>
          </p:cNvPicPr>
          <p:nvPr/>
        </p:nvPicPr>
        <p:blipFill>
          <a:blip r:embed="rId2"/>
          <a:stretch>
            <a:fillRect/>
          </a:stretch>
        </p:blipFill>
        <p:spPr>
          <a:xfrm>
            <a:off x="3119746" y="0"/>
            <a:ext cx="5952507" cy="6858000"/>
          </a:xfrm>
          <a:prstGeom prst="rect">
            <a:avLst/>
          </a:prstGeom>
        </p:spPr>
      </p:pic>
    </p:spTree>
    <p:extLst>
      <p:ext uri="{BB962C8B-B14F-4D97-AF65-F5344CB8AC3E}">
        <p14:creationId xmlns:p14="http://schemas.microsoft.com/office/powerpoint/2010/main" val="1133700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DC5AD6A-E673-8AC3-F4F2-FBD623BF22C6}"/>
              </a:ext>
            </a:extLst>
          </p:cNvPr>
          <p:cNvSpPr/>
          <p:nvPr/>
        </p:nvSpPr>
        <p:spPr>
          <a:xfrm>
            <a:off x="23662" y="1333382"/>
            <a:ext cx="4877228" cy="15562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ADCC56C5-E819-0D7E-892D-37E7A206FD1D}"/>
              </a:ext>
            </a:extLst>
          </p:cNvPr>
          <p:cNvSpPr/>
          <p:nvPr/>
        </p:nvSpPr>
        <p:spPr>
          <a:xfrm>
            <a:off x="2415349" y="2889665"/>
            <a:ext cx="4877229" cy="1556281"/>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 Picture"/>
          <p:cNvPicPr>
            <a:picLocks noChangeAspect="1"/>
          </p:cNvPicPr>
          <p:nvPr/>
        </p:nvPicPr>
        <p:blipFill>
          <a:blip r:embed="rId2">
            <a:extLst>
              <a:ext uri="{28A0092B-C50C-407E-A947-70E740481C1C}">
                <a14:useLocalDpi xmlns:a14="http://schemas.microsoft.com/office/drawing/2010/main" val="0"/>
              </a:ext>
            </a:extLst>
          </a:blip>
          <a:srcRect l="23237" r="23237"/>
          <a:stretch/>
        </p:blipFill>
        <p:spPr>
          <a:xfrm>
            <a:off x="7574130" y="551024"/>
            <a:ext cx="4617870" cy="5755952"/>
          </a:xfrm>
          <a:custGeom>
            <a:avLst/>
            <a:gdLst>
              <a:gd name="connsiteX0" fmla="*/ 1767689 w 4617870"/>
              <a:gd name="connsiteY0" fmla="*/ 0 h 5755952"/>
              <a:gd name="connsiteX1" fmla="*/ 4513076 w 4617870"/>
              <a:gd name="connsiteY1" fmla="*/ 0 h 5755952"/>
              <a:gd name="connsiteX2" fmla="*/ 4617870 w 4617870"/>
              <a:gd name="connsiteY2" fmla="*/ 0 h 5755952"/>
              <a:gd name="connsiteX3" fmla="*/ 4617870 w 4617870"/>
              <a:gd name="connsiteY3" fmla="*/ 5755952 h 5755952"/>
              <a:gd name="connsiteX4" fmla="*/ 4534548 w 4617870"/>
              <a:gd name="connsiteY4" fmla="*/ 5755952 h 5755952"/>
              <a:gd name="connsiteX5" fmla="*/ 1767689 w 4617870"/>
              <a:gd name="connsiteY5" fmla="*/ 5755952 h 5755952"/>
              <a:gd name="connsiteX6" fmla="*/ 1545318 w 4617870"/>
              <a:gd name="connsiteY6" fmla="*/ 5626823 h 5755952"/>
              <a:gd name="connsiteX7" fmla="*/ 33840 w 4617870"/>
              <a:gd name="connsiteY7" fmla="*/ 3008720 h 5755952"/>
              <a:gd name="connsiteX8" fmla="*/ 33840 w 4617870"/>
              <a:gd name="connsiteY8" fmla="*/ 2750461 h 5755952"/>
              <a:gd name="connsiteX9" fmla="*/ 1545318 w 4617870"/>
              <a:gd name="connsiteY9" fmla="*/ 129130 h 5755952"/>
              <a:gd name="connsiteX10" fmla="*/ 1767689 w 4617870"/>
              <a:gd name="connsiteY10" fmla="*/ 0 h 575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7870" h="5755952">
                <a:moveTo>
                  <a:pt x="1767689" y="0"/>
                </a:moveTo>
                <a:cubicBezTo>
                  <a:pt x="1767689" y="0"/>
                  <a:pt x="1767689" y="0"/>
                  <a:pt x="4513076" y="0"/>
                </a:cubicBezTo>
                <a:lnTo>
                  <a:pt x="4617870" y="0"/>
                </a:lnTo>
                <a:lnTo>
                  <a:pt x="4617870" y="5755952"/>
                </a:lnTo>
                <a:lnTo>
                  <a:pt x="4534548" y="5755952"/>
                </a:lnTo>
                <a:cubicBezTo>
                  <a:pt x="4209425" y="5755952"/>
                  <a:pt x="3466288" y="5755952"/>
                  <a:pt x="1767689" y="5755952"/>
                </a:cubicBezTo>
                <a:cubicBezTo>
                  <a:pt x="1674228" y="5755952"/>
                  <a:pt x="1590436" y="5707529"/>
                  <a:pt x="1545318" y="5626823"/>
                </a:cubicBezTo>
                <a:cubicBezTo>
                  <a:pt x="1545318" y="5626823"/>
                  <a:pt x="1545318" y="5626823"/>
                  <a:pt x="33840" y="3008720"/>
                </a:cubicBezTo>
                <a:cubicBezTo>
                  <a:pt x="-11279" y="2928014"/>
                  <a:pt x="-11279" y="2827938"/>
                  <a:pt x="33840" y="2750461"/>
                </a:cubicBezTo>
                <a:cubicBezTo>
                  <a:pt x="33840" y="2750461"/>
                  <a:pt x="33840" y="2750461"/>
                  <a:pt x="1545318" y="129130"/>
                </a:cubicBezTo>
                <a:cubicBezTo>
                  <a:pt x="1590436" y="48424"/>
                  <a:pt x="1674228" y="0"/>
                  <a:pt x="1767689" y="0"/>
                </a:cubicBezTo>
                <a:close/>
              </a:path>
            </a:pathLst>
          </a:custGeom>
          <a:effectLst>
            <a:outerShdw blurRad="50800" dist="38100" dir="2700000" algn="tl" rotWithShape="0">
              <a:prstClr val="black">
                <a:alpha val="40000"/>
              </a:prstClr>
            </a:outerShdw>
          </a:effectLst>
        </p:spPr>
      </p:pic>
      <p:sp>
        <p:nvSpPr>
          <p:cNvPr id="25" name="Freeform 24"/>
          <p:cNvSpPr>
            <a:spLocks noChangeAspect="1"/>
          </p:cNvSpPr>
          <p:nvPr/>
        </p:nvSpPr>
        <p:spPr bwMode="auto">
          <a:xfrm>
            <a:off x="7386429" y="4295618"/>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5" name="Graphic 4" descr="Questions with solid fill">
            <a:extLst>
              <a:ext uri="{FF2B5EF4-FFF2-40B4-BE49-F238E27FC236}">
                <a16:creationId xmlns:a16="http://schemas.microsoft.com/office/drawing/2014/main" id="{20EE5CCE-774D-7161-FCC1-9B16C12E1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166" y="4583999"/>
            <a:ext cx="1067354" cy="1067354"/>
          </a:xfrm>
          <a:prstGeom prst="rect">
            <a:avLst/>
          </a:prstGeom>
        </p:spPr>
      </p:pic>
      <p:sp>
        <p:nvSpPr>
          <p:cNvPr id="7" name="TextBox 6">
            <a:extLst>
              <a:ext uri="{FF2B5EF4-FFF2-40B4-BE49-F238E27FC236}">
                <a16:creationId xmlns:a16="http://schemas.microsoft.com/office/drawing/2014/main" id="{CB2A3689-5DE2-7FF4-088A-A28ECE58299A}"/>
              </a:ext>
            </a:extLst>
          </p:cNvPr>
          <p:cNvSpPr txBox="1"/>
          <p:nvPr/>
        </p:nvSpPr>
        <p:spPr>
          <a:xfrm>
            <a:off x="203930" y="1449802"/>
            <a:ext cx="4696960" cy="1323439"/>
          </a:xfrm>
          <a:prstGeom prst="rect">
            <a:avLst/>
          </a:prstGeom>
          <a:noFill/>
        </p:spPr>
        <p:txBody>
          <a:bodyPr wrap="square" rtlCol="0">
            <a:spAutoFit/>
          </a:bodyPr>
          <a:lstStyle/>
          <a:p>
            <a:r>
              <a:rPr lang="en-US" sz="8000" dirty="0">
                <a:effectLst>
                  <a:outerShdw blurRad="38100" dist="38100" dir="2700000" algn="tl">
                    <a:srgbClr val="000000">
                      <a:alpha val="43137"/>
                    </a:srgbClr>
                  </a:outerShdw>
                </a:effectLst>
              </a:rPr>
              <a:t>QUESTION</a:t>
            </a:r>
            <a:endParaRPr lang="en-IN" sz="6000" dirty="0"/>
          </a:p>
        </p:txBody>
      </p:sp>
      <p:sp>
        <p:nvSpPr>
          <p:cNvPr id="8" name="TextBox 7">
            <a:extLst>
              <a:ext uri="{FF2B5EF4-FFF2-40B4-BE49-F238E27FC236}">
                <a16:creationId xmlns:a16="http://schemas.microsoft.com/office/drawing/2014/main" id="{76E94272-E689-7EC8-0146-1D30C6D3FFC6}"/>
              </a:ext>
            </a:extLst>
          </p:cNvPr>
          <p:cNvSpPr txBox="1"/>
          <p:nvPr/>
        </p:nvSpPr>
        <p:spPr>
          <a:xfrm>
            <a:off x="3510550" y="2166388"/>
            <a:ext cx="1107321" cy="1446550"/>
          </a:xfrm>
          <a:prstGeom prst="rect">
            <a:avLst/>
          </a:prstGeom>
          <a:noFill/>
        </p:spPr>
        <p:txBody>
          <a:bodyPr wrap="square" rtlCol="0">
            <a:spAutoFit/>
          </a:bodyPr>
          <a:lstStyle/>
          <a:p>
            <a:r>
              <a:rPr lang="en-US" sz="8800" dirty="0">
                <a:solidFill>
                  <a:schemeClr val="bg1">
                    <a:lumMod val="75000"/>
                  </a:schemeClr>
                </a:solidFill>
              </a:rPr>
              <a:t>&amp;</a:t>
            </a:r>
            <a:endParaRPr lang="en-IN" sz="8000" dirty="0">
              <a:solidFill>
                <a:schemeClr val="bg1">
                  <a:lumMod val="75000"/>
                </a:schemeClr>
              </a:solidFill>
            </a:endParaRPr>
          </a:p>
        </p:txBody>
      </p:sp>
      <p:sp>
        <p:nvSpPr>
          <p:cNvPr id="9" name="TextBox 8">
            <a:extLst>
              <a:ext uri="{FF2B5EF4-FFF2-40B4-BE49-F238E27FC236}">
                <a16:creationId xmlns:a16="http://schemas.microsoft.com/office/drawing/2014/main" id="{528E31B8-F99C-518E-94DB-C7B0AABD5FD5}"/>
              </a:ext>
            </a:extLst>
          </p:cNvPr>
          <p:cNvSpPr txBox="1"/>
          <p:nvPr/>
        </p:nvSpPr>
        <p:spPr>
          <a:xfrm>
            <a:off x="2545028" y="3006085"/>
            <a:ext cx="4617870" cy="1323439"/>
          </a:xfrm>
          <a:prstGeom prst="rect">
            <a:avLst/>
          </a:prstGeom>
          <a:noFill/>
        </p:spPr>
        <p:txBody>
          <a:bodyPr wrap="square" rtlCol="0">
            <a:spAutoFit/>
          </a:bodyPr>
          <a:lstStyle/>
          <a:p>
            <a:pPr algn="ctr"/>
            <a:r>
              <a:rPr lang="en-US" sz="8000" dirty="0">
                <a:solidFill>
                  <a:schemeClr val="bg1"/>
                </a:solidFill>
                <a:effectLst>
                  <a:outerShdw blurRad="38100" dist="38100" dir="2700000" algn="tl">
                    <a:srgbClr val="000000">
                      <a:alpha val="43137"/>
                    </a:srgbClr>
                  </a:outerShdw>
                </a:effectLst>
              </a:rPr>
              <a:t>ANSWER</a:t>
            </a:r>
            <a:r>
              <a:rPr lang="en-US" sz="2800" dirty="0">
                <a:effectLst>
                  <a:outerShdw blurRad="38100" dist="38100" dir="2700000" algn="tl">
                    <a:srgbClr val="000000">
                      <a:alpha val="43137"/>
                    </a:srgbClr>
                  </a:outerShdw>
                </a:effectLst>
              </a:rPr>
              <a:t> </a:t>
            </a:r>
            <a:endParaRPr lang="en-IN"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5917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 Picture"/>
          <p:cNvPicPr>
            <a:picLocks noChangeAspect="1"/>
          </p:cNvPicPr>
          <p:nvPr/>
        </p:nvPicPr>
        <p:blipFill>
          <a:blip r:embed="rId2">
            <a:extLst>
              <a:ext uri="{28A0092B-C50C-407E-A947-70E740481C1C}">
                <a14:useLocalDpi xmlns:a14="http://schemas.microsoft.com/office/drawing/2010/main" val="0"/>
              </a:ext>
            </a:extLst>
          </a:blip>
          <a:srcRect l="20229" r="20229"/>
          <a:stretch/>
        </p:blipFill>
        <p:spPr>
          <a:xfrm>
            <a:off x="2" y="0"/>
            <a:ext cx="7259277" cy="6858000"/>
          </a:xfrm>
          <a:custGeom>
            <a:avLst/>
            <a:gdLst>
              <a:gd name="connsiteX0" fmla="*/ 352177 w 7259277"/>
              <a:gd name="connsiteY0" fmla="*/ 4725988 h 6858000"/>
              <a:gd name="connsiteX1" fmla="*/ 784505 w 7259277"/>
              <a:gd name="connsiteY1" fmla="*/ 5476112 h 6858000"/>
              <a:gd name="connsiteX2" fmla="*/ 961554 w 7259277"/>
              <a:gd name="connsiteY2" fmla="*/ 5579151 h 6858000"/>
              <a:gd name="connsiteX3" fmla="*/ 2756745 w 7259277"/>
              <a:gd name="connsiteY3" fmla="*/ 5579151 h 6858000"/>
              <a:gd name="connsiteX4" fmla="*/ 3106724 w 7259277"/>
              <a:gd name="connsiteY4" fmla="*/ 6189141 h 6858000"/>
              <a:gd name="connsiteX5" fmla="*/ 3106724 w 7259277"/>
              <a:gd name="connsiteY5" fmla="*/ 6271572 h 6858000"/>
              <a:gd name="connsiteX6" fmla="*/ 2825753 w 7259277"/>
              <a:gd name="connsiteY6" fmla="*/ 6757740 h 6858000"/>
              <a:gd name="connsiteX7" fmla="*/ 2767810 w 7259277"/>
              <a:gd name="connsiteY7" fmla="*/ 6858000 h 6858000"/>
              <a:gd name="connsiteX8" fmla="*/ 0 w 7259277"/>
              <a:gd name="connsiteY8" fmla="*/ 6858000 h 6858000"/>
              <a:gd name="connsiteX9" fmla="*/ 0 w 7259277"/>
              <a:gd name="connsiteY9" fmla="*/ 5336470 h 6858000"/>
              <a:gd name="connsiteX10" fmla="*/ 15121 w 7259277"/>
              <a:gd name="connsiteY10" fmla="*/ 5310258 h 6858000"/>
              <a:gd name="connsiteX11" fmla="*/ 352177 w 7259277"/>
              <a:gd name="connsiteY11" fmla="*/ 4725988 h 6858000"/>
              <a:gd name="connsiteX12" fmla="*/ 0 w 7259277"/>
              <a:gd name="connsiteY12" fmla="*/ 0 h 6858000"/>
              <a:gd name="connsiteX13" fmla="*/ 6242963 w 7259277"/>
              <a:gd name="connsiteY13" fmla="*/ 0 h 6858000"/>
              <a:gd name="connsiteX14" fmla="*/ 6287089 w 7259277"/>
              <a:gd name="connsiteY14" fmla="*/ 76600 h 6858000"/>
              <a:gd name="connsiteX15" fmla="*/ 7246929 w 7259277"/>
              <a:gd name="connsiteY15" fmla="*/ 1742815 h 6858000"/>
              <a:gd name="connsiteX16" fmla="*/ 7246929 w 7259277"/>
              <a:gd name="connsiteY16" fmla="*/ 1825244 h 6858000"/>
              <a:gd name="connsiteX17" fmla="*/ 5176626 w 7259277"/>
              <a:gd name="connsiteY17" fmla="*/ 5415024 h 6858000"/>
              <a:gd name="connsiteX18" fmla="*/ 5106655 w 7259277"/>
              <a:gd name="connsiteY18" fmla="*/ 5456238 h 6858000"/>
              <a:gd name="connsiteX19" fmla="*/ 961931 w 7259277"/>
              <a:gd name="connsiteY19" fmla="*/ 5456238 h 6858000"/>
              <a:gd name="connsiteX20" fmla="*/ 891961 w 7259277"/>
              <a:gd name="connsiteY20" fmla="*/ 5415024 h 6858000"/>
              <a:gd name="connsiteX21" fmla="*/ 18552 w 7259277"/>
              <a:gd name="connsiteY21" fmla="*/ 3900586 h 6858000"/>
              <a:gd name="connsiteX22" fmla="*/ 0 w 7259277"/>
              <a:gd name="connsiteY22" fmla="*/ 38684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59277" h="6858000">
                <a:moveTo>
                  <a:pt x="352177" y="4725988"/>
                </a:moveTo>
                <a:cubicBezTo>
                  <a:pt x="352177" y="4725988"/>
                  <a:pt x="352177" y="4725988"/>
                  <a:pt x="784505" y="5476112"/>
                </a:cubicBezTo>
                <a:cubicBezTo>
                  <a:pt x="821562" y="5542057"/>
                  <a:pt x="887441" y="5579151"/>
                  <a:pt x="961554" y="5579151"/>
                </a:cubicBezTo>
                <a:cubicBezTo>
                  <a:pt x="961554" y="5579151"/>
                  <a:pt x="961554" y="5579151"/>
                  <a:pt x="2756745" y="5579151"/>
                </a:cubicBezTo>
                <a:lnTo>
                  <a:pt x="3106724" y="6189141"/>
                </a:lnTo>
                <a:cubicBezTo>
                  <a:pt x="3123194" y="6213870"/>
                  <a:pt x="3123194" y="6242721"/>
                  <a:pt x="3106724" y="6271572"/>
                </a:cubicBezTo>
                <a:cubicBezTo>
                  <a:pt x="3106724" y="6271572"/>
                  <a:pt x="3106724" y="6271572"/>
                  <a:pt x="2825753" y="6757740"/>
                </a:cubicBezTo>
                <a:lnTo>
                  <a:pt x="2767810" y="6858000"/>
                </a:lnTo>
                <a:lnTo>
                  <a:pt x="0" y="6858000"/>
                </a:lnTo>
                <a:lnTo>
                  <a:pt x="0" y="5336470"/>
                </a:lnTo>
                <a:lnTo>
                  <a:pt x="15121" y="5310258"/>
                </a:lnTo>
                <a:cubicBezTo>
                  <a:pt x="109013" y="5147502"/>
                  <a:pt x="220291" y="4954606"/>
                  <a:pt x="352177" y="4725988"/>
                </a:cubicBezTo>
                <a:close/>
                <a:moveTo>
                  <a:pt x="0" y="0"/>
                </a:moveTo>
                <a:lnTo>
                  <a:pt x="6242963" y="0"/>
                </a:lnTo>
                <a:lnTo>
                  <a:pt x="6287089" y="76600"/>
                </a:lnTo>
                <a:cubicBezTo>
                  <a:pt x="6543350" y="521451"/>
                  <a:pt x="6858747" y="1068959"/>
                  <a:pt x="7246929" y="1742815"/>
                </a:cubicBezTo>
                <a:cubicBezTo>
                  <a:pt x="7263393" y="1767544"/>
                  <a:pt x="7263393" y="1796394"/>
                  <a:pt x="7246929" y="1825244"/>
                </a:cubicBezTo>
                <a:cubicBezTo>
                  <a:pt x="7246929" y="1825244"/>
                  <a:pt x="7246929" y="1825244"/>
                  <a:pt x="5176626" y="5415024"/>
                </a:cubicBezTo>
                <a:cubicBezTo>
                  <a:pt x="5160163" y="5439752"/>
                  <a:pt x="5135467" y="5456238"/>
                  <a:pt x="5106655" y="5456238"/>
                </a:cubicBezTo>
                <a:cubicBezTo>
                  <a:pt x="5106655" y="5456238"/>
                  <a:pt x="5106655" y="5456238"/>
                  <a:pt x="961931" y="5456238"/>
                </a:cubicBezTo>
                <a:cubicBezTo>
                  <a:pt x="933120" y="5456238"/>
                  <a:pt x="904308" y="5439752"/>
                  <a:pt x="891961" y="5415024"/>
                </a:cubicBezTo>
                <a:cubicBezTo>
                  <a:pt x="891961" y="5415024"/>
                  <a:pt x="891961" y="5415024"/>
                  <a:pt x="18552" y="3900586"/>
                </a:cubicBezTo>
                <a:lnTo>
                  <a:pt x="0" y="3868419"/>
                </a:lnTo>
                <a:close/>
              </a:path>
            </a:pathLst>
          </a:custGeom>
        </p:spPr>
      </p:pic>
      <p:sp>
        <p:nvSpPr>
          <p:cNvPr id="17" name="TextBox 16"/>
          <p:cNvSpPr txBox="1"/>
          <p:nvPr/>
        </p:nvSpPr>
        <p:spPr>
          <a:xfrm>
            <a:off x="7259279" y="3080684"/>
            <a:ext cx="4501553" cy="1323439"/>
          </a:xfrm>
          <a:prstGeom prst="rect">
            <a:avLst/>
          </a:prstGeom>
          <a:noFill/>
        </p:spPr>
        <p:txBody>
          <a:bodyPr wrap="none" rtlCol="0">
            <a:spAutoFit/>
          </a:bodyPr>
          <a:lstStyle/>
          <a:p>
            <a:r>
              <a:rPr lang="en-US" sz="8000" dirty="0">
                <a:solidFill>
                  <a:schemeClr val="tx1">
                    <a:lumMod val="75000"/>
                    <a:lumOff val="25000"/>
                  </a:schemeClr>
                </a:solidFill>
                <a:latin typeface="Montserrat" panose="00000500000000000000" pitchFamily="50" charset="0"/>
              </a:rPr>
              <a:t>THA</a:t>
            </a:r>
            <a:r>
              <a:rPr lang="en-US" sz="8000" dirty="0">
                <a:solidFill>
                  <a:schemeClr val="accent4">
                    <a:lumMod val="75000"/>
                  </a:schemeClr>
                </a:solidFill>
                <a:latin typeface="Montserrat" panose="00000500000000000000" pitchFamily="50" charset="0"/>
              </a:rPr>
              <a:t>NKS</a:t>
            </a:r>
            <a:endParaRPr lang="en-US" sz="3600" dirty="0">
              <a:solidFill>
                <a:schemeClr val="accent4">
                  <a:lumMod val="75000"/>
                </a:schemeClr>
              </a:solidFill>
              <a:latin typeface="Montserrat" panose="00000500000000000000" pitchFamily="50" charset="0"/>
            </a:endParaRPr>
          </a:p>
        </p:txBody>
      </p:sp>
      <p:sp>
        <p:nvSpPr>
          <p:cNvPr id="38" name="TextBox 37"/>
          <p:cNvSpPr txBox="1"/>
          <p:nvPr/>
        </p:nvSpPr>
        <p:spPr>
          <a:xfrm>
            <a:off x="7854060" y="4172601"/>
            <a:ext cx="3708066" cy="830997"/>
          </a:xfrm>
          <a:prstGeom prst="rect">
            <a:avLst/>
          </a:prstGeom>
          <a:noFill/>
        </p:spPr>
        <p:txBody>
          <a:bodyPr wrap="none" rtlCol="0">
            <a:spAutoFit/>
          </a:bodyPr>
          <a:lstStyle/>
          <a:p>
            <a:pPr algn="r"/>
            <a:r>
              <a:rPr lang="en-US" sz="2400" dirty="0">
                <a:solidFill>
                  <a:schemeClr val="tx1">
                    <a:lumMod val="75000"/>
                    <a:lumOff val="25000"/>
                  </a:schemeClr>
                </a:solidFill>
                <a:latin typeface="Montserrat" panose="00000500000000000000" pitchFamily="50" charset="0"/>
                <a:ea typeface="Lato" panose="020F0502020204030203" pitchFamily="34" charset="0"/>
                <a:cs typeface="Lato" panose="020F0502020204030203" pitchFamily="34" charset="0"/>
              </a:rPr>
              <a:t>thank you so much for</a:t>
            </a:r>
          </a:p>
          <a:p>
            <a:pPr algn="r"/>
            <a:r>
              <a:rPr lang="en-US" sz="2400" dirty="0">
                <a:solidFill>
                  <a:schemeClr val="tx1">
                    <a:lumMod val="75000"/>
                    <a:lumOff val="25000"/>
                  </a:schemeClr>
                </a:solidFill>
                <a:latin typeface="Montserrat" panose="00000500000000000000" pitchFamily="50" charset="0"/>
                <a:ea typeface="Lato" panose="020F0502020204030203" pitchFamily="34" charset="0"/>
                <a:cs typeface="Lato" panose="020F0502020204030203" pitchFamily="34" charset="0"/>
              </a:rPr>
              <a:t>your attention</a:t>
            </a:r>
          </a:p>
        </p:txBody>
      </p:sp>
      <p:sp>
        <p:nvSpPr>
          <p:cNvPr id="51" name="Rectangle 50"/>
          <p:cNvSpPr/>
          <p:nvPr/>
        </p:nvSpPr>
        <p:spPr>
          <a:xfrm>
            <a:off x="9591040" y="3215051"/>
            <a:ext cx="2050460" cy="61549"/>
          </a:xfrm>
          <a:prstGeom prst="rect">
            <a:avLst/>
          </a:prstGeom>
          <a:solidFill>
            <a:srgbClr val="3B6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a:spLocks/>
          </p:cNvSpPr>
          <p:nvPr/>
        </p:nvSpPr>
        <p:spPr bwMode="auto">
          <a:xfrm>
            <a:off x="1" y="4725988"/>
            <a:ext cx="3119076" cy="2132012"/>
          </a:xfrm>
          <a:custGeom>
            <a:avLst/>
            <a:gdLst>
              <a:gd name="connsiteX0" fmla="*/ 352177 w 3119076"/>
              <a:gd name="connsiteY0" fmla="*/ 0 h 2132012"/>
              <a:gd name="connsiteX1" fmla="*/ 784505 w 3119076"/>
              <a:gd name="connsiteY1" fmla="*/ 750124 h 2132012"/>
              <a:gd name="connsiteX2" fmla="*/ 961554 w 3119076"/>
              <a:gd name="connsiteY2" fmla="*/ 853163 h 2132012"/>
              <a:gd name="connsiteX3" fmla="*/ 2756745 w 3119076"/>
              <a:gd name="connsiteY3" fmla="*/ 853163 h 2132012"/>
              <a:gd name="connsiteX4" fmla="*/ 3106724 w 3119076"/>
              <a:gd name="connsiteY4" fmla="*/ 1463153 h 2132012"/>
              <a:gd name="connsiteX5" fmla="*/ 3106724 w 3119076"/>
              <a:gd name="connsiteY5" fmla="*/ 1545584 h 2132012"/>
              <a:gd name="connsiteX6" fmla="*/ 2825753 w 3119076"/>
              <a:gd name="connsiteY6" fmla="*/ 2031752 h 2132012"/>
              <a:gd name="connsiteX7" fmla="*/ 2767810 w 3119076"/>
              <a:gd name="connsiteY7" fmla="*/ 2132012 h 2132012"/>
              <a:gd name="connsiteX8" fmla="*/ 0 w 3119076"/>
              <a:gd name="connsiteY8" fmla="*/ 2132012 h 2132012"/>
              <a:gd name="connsiteX9" fmla="*/ 0 w 3119076"/>
              <a:gd name="connsiteY9" fmla="*/ 610482 h 2132012"/>
              <a:gd name="connsiteX10" fmla="*/ 15121 w 3119076"/>
              <a:gd name="connsiteY10" fmla="*/ 584270 h 2132012"/>
              <a:gd name="connsiteX11" fmla="*/ 352177 w 3119076"/>
              <a:gd name="connsiteY11" fmla="*/ 0 h 213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76" h="2132012">
                <a:moveTo>
                  <a:pt x="352177" y="0"/>
                </a:moveTo>
                <a:cubicBezTo>
                  <a:pt x="352177" y="0"/>
                  <a:pt x="352177" y="0"/>
                  <a:pt x="784505" y="750124"/>
                </a:cubicBezTo>
                <a:cubicBezTo>
                  <a:pt x="821562" y="816069"/>
                  <a:pt x="887441" y="853163"/>
                  <a:pt x="961554" y="853163"/>
                </a:cubicBezTo>
                <a:cubicBezTo>
                  <a:pt x="961554" y="853163"/>
                  <a:pt x="961554" y="853163"/>
                  <a:pt x="2756745" y="853163"/>
                </a:cubicBezTo>
                <a:lnTo>
                  <a:pt x="3106724" y="1463153"/>
                </a:lnTo>
                <a:cubicBezTo>
                  <a:pt x="3123194" y="1487882"/>
                  <a:pt x="3123194" y="1516733"/>
                  <a:pt x="3106724" y="1545584"/>
                </a:cubicBezTo>
                <a:cubicBezTo>
                  <a:pt x="3106724" y="1545584"/>
                  <a:pt x="3106724" y="1545584"/>
                  <a:pt x="2825753" y="2031752"/>
                </a:cubicBezTo>
                <a:lnTo>
                  <a:pt x="2767810" y="2132012"/>
                </a:lnTo>
                <a:lnTo>
                  <a:pt x="0" y="2132012"/>
                </a:lnTo>
                <a:lnTo>
                  <a:pt x="0" y="610482"/>
                </a:lnTo>
                <a:lnTo>
                  <a:pt x="15121" y="584270"/>
                </a:lnTo>
                <a:cubicBezTo>
                  <a:pt x="109013" y="421514"/>
                  <a:pt x="220291" y="228618"/>
                  <a:pt x="352177" y="0"/>
                </a:cubicBezTo>
                <a:close/>
              </a:path>
            </a:pathLst>
          </a:custGeom>
          <a:solidFill>
            <a:schemeClr val="accent4">
              <a:lumMod val="75000"/>
              <a:alpha val="3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5"/>
          <p:cNvSpPr>
            <a:spLocks noChangeAspect="1"/>
          </p:cNvSpPr>
          <p:nvPr/>
        </p:nvSpPr>
        <p:spPr bwMode="auto">
          <a:xfrm>
            <a:off x="3644126" y="4015199"/>
            <a:ext cx="2900322" cy="25380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noChangeAspect="1"/>
          </p:cNvSpPr>
          <p:nvPr/>
        </p:nvSpPr>
        <p:spPr bwMode="auto">
          <a:xfrm>
            <a:off x="6674705" y="227230"/>
            <a:ext cx="741606" cy="64896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pic>
        <p:nvPicPr>
          <p:cNvPr id="3" name="Graphic 2" descr="Handshake with solid fill">
            <a:extLst>
              <a:ext uri="{FF2B5EF4-FFF2-40B4-BE49-F238E27FC236}">
                <a16:creationId xmlns:a16="http://schemas.microsoft.com/office/drawing/2014/main" id="{8260A8A8-51A5-8DCD-8591-C1AC4BDDE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9505" y="4404123"/>
            <a:ext cx="1875379" cy="1875379"/>
          </a:xfrm>
          <a:prstGeom prst="rect">
            <a:avLst/>
          </a:prstGeom>
        </p:spPr>
      </p:pic>
    </p:spTree>
    <p:extLst>
      <p:ext uri="{BB962C8B-B14F-4D97-AF65-F5344CB8AC3E}">
        <p14:creationId xmlns:p14="http://schemas.microsoft.com/office/powerpoint/2010/main" val="215825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 Picture">
            <a:extLst>
              <a:ext uri="{FF2B5EF4-FFF2-40B4-BE49-F238E27FC236}">
                <a16:creationId xmlns:a16="http://schemas.microsoft.com/office/drawing/2014/main" id="{83F67D45-D05C-922F-76DD-0D9EA3F16B4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p:blipFill>
        <p:spPr>
          <a:xfrm>
            <a:off x="4749910" y="1893674"/>
            <a:ext cx="7450144" cy="4964326"/>
          </a:xfrm>
          <a:solidFill>
            <a:schemeClr val="bg1">
              <a:lumMod val="95000"/>
            </a:schemeClr>
          </a:solidFill>
        </p:spPr>
      </p:pic>
      <p:sp>
        <p:nvSpPr>
          <p:cNvPr id="3" name="TextBox 2"/>
          <p:cNvSpPr txBox="1"/>
          <p:nvPr/>
        </p:nvSpPr>
        <p:spPr>
          <a:xfrm flipH="1">
            <a:off x="4617529" y="928171"/>
            <a:ext cx="7582525" cy="830997"/>
          </a:xfrm>
          <a:prstGeom prst="rect">
            <a:avLst/>
          </a:prstGeom>
          <a:noFill/>
        </p:spPr>
        <p:txBody>
          <a:bodyPr wrap="none" rtlCol="0">
            <a:spAutoFit/>
          </a:bodyPr>
          <a:lstStyle/>
          <a:p>
            <a:pPr algn="r"/>
            <a:r>
              <a:rPr lang="en-US" sz="4800" dirty="0">
                <a:solidFill>
                  <a:schemeClr val="accent4">
                    <a:lumMod val="75000"/>
                  </a:schemeClr>
                </a:solidFill>
                <a:latin typeface="Montserrat Medium" panose="00000600000000000000" pitchFamily="50" charset="0"/>
              </a:rPr>
              <a:t>PROBLEM STATEMENT </a:t>
            </a:r>
            <a:endParaRPr lang="en-US" sz="4800" dirty="0">
              <a:solidFill>
                <a:schemeClr val="tx1">
                  <a:lumMod val="75000"/>
                  <a:lumOff val="25000"/>
                </a:schemeClr>
              </a:solidFill>
              <a:latin typeface="Montserrat Medium" panose="00000600000000000000" pitchFamily="50" charset="0"/>
            </a:endParaRPr>
          </a:p>
        </p:txBody>
      </p:sp>
      <p:sp>
        <p:nvSpPr>
          <p:cNvPr id="4" name="Rectangle 3"/>
          <p:cNvSpPr/>
          <p:nvPr/>
        </p:nvSpPr>
        <p:spPr>
          <a:xfrm flipH="1">
            <a:off x="4749909" y="882451"/>
            <a:ext cx="7177483"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accent2"/>
              </a:solidFill>
            </a:endParaRPr>
          </a:p>
        </p:txBody>
      </p:sp>
      <p:sp>
        <p:nvSpPr>
          <p:cNvPr id="5" name="TextBox 4"/>
          <p:cNvSpPr txBox="1"/>
          <p:nvPr/>
        </p:nvSpPr>
        <p:spPr>
          <a:xfrm flipH="1">
            <a:off x="11350624" y="2286626"/>
            <a:ext cx="184731" cy="369332"/>
          </a:xfrm>
          <a:prstGeom prst="rect">
            <a:avLst/>
          </a:prstGeom>
          <a:noFill/>
        </p:spPr>
        <p:txBody>
          <a:bodyPr wrap="none" rtlCol="0">
            <a:spAutoFit/>
          </a:bodyPr>
          <a:lstStyle/>
          <a:p>
            <a:pPr algn="r"/>
            <a:endParaRPr lang="en-US"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p:txBody>
      </p:sp>
      <p:cxnSp>
        <p:nvCxnSpPr>
          <p:cNvPr id="21" name="Straight Connector 20"/>
          <p:cNvCxnSpPr>
            <a:cxnSpLocks/>
            <a:endCxn id="6" idx="0"/>
          </p:cNvCxnSpPr>
          <p:nvPr/>
        </p:nvCxnSpPr>
        <p:spPr>
          <a:xfrm>
            <a:off x="842676" y="928170"/>
            <a:ext cx="0" cy="441756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60667" y="717640"/>
            <a:ext cx="3883136" cy="1681358"/>
            <a:chOff x="734394" y="416711"/>
            <a:chExt cx="3883136" cy="1681358"/>
          </a:xfrm>
        </p:grpSpPr>
        <p:sp>
          <p:nvSpPr>
            <p:cNvPr id="12" name="Oval 11"/>
            <p:cNvSpPr/>
            <p:nvPr/>
          </p:nvSpPr>
          <p:spPr>
            <a:xfrm>
              <a:off x="734394" y="581522"/>
              <a:ext cx="186520" cy="18652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25423" y="416711"/>
              <a:ext cx="3592107" cy="1681358"/>
            </a:xfrm>
            <a:prstGeom prst="rect">
              <a:avLst/>
            </a:prstGeom>
          </p:spPr>
          <p:txBody>
            <a:bodyPr wrap="square">
              <a:spAutoFit/>
            </a:bodyPr>
            <a:lstStyle/>
            <a:p>
              <a:r>
                <a:rPr lang="en-US" sz="2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Deforestation is occurring at an alarming rate.</a:t>
              </a:r>
            </a:p>
            <a:p>
              <a:pPr algn="just">
                <a:lnSpc>
                  <a:spcPct val="150000"/>
                </a:lnSpc>
              </a:pPr>
              <a:endParaRPr lang="en-US" sz="2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endParaRPr>
            </a:p>
          </p:txBody>
        </p:sp>
      </p:grpSp>
      <p:grpSp>
        <p:nvGrpSpPr>
          <p:cNvPr id="42" name="Group 41"/>
          <p:cNvGrpSpPr/>
          <p:nvPr/>
        </p:nvGrpSpPr>
        <p:grpSpPr>
          <a:xfrm>
            <a:off x="764249" y="2249181"/>
            <a:ext cx="3679870" cy="1200329"/>
            <a:chOff x="724215" y="567800"/>
            <a:chExt cx="3679870" cy="1200329"/>
          </a:xfrm>
        </p:grpSpPr>
        <p:sp>
          <p:nvSpPr>
            <p:cNvPr id="13" name="Oval 12"/>
            <p:cNvSpPr/>
            <p:nvPr/>
          </p:nvSpPr>
          <p:spPr>
            <a:xfrm>
              <a:off x="724215" y="722258"/>
              <a:ext cx="186520" cy="1865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1006482" y="567800"/>
              <a:ext cx="3397603" cy="1200329"/>
            </a:xfrm>
            <a:prstGeom prst="rect">
              <a:avLst/>
            </a:prstGeom>
          </p:spPr>
          <p:txBody>
            <a:bodyPr wrap="square">
              <a:spAutoFit/>
            </a:bodyPr>
            <a:lstStyle/>
            <a:p>
              <a:r>
                <a:rPr lang="en-US" sz="2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Government replantation efforts lack proper tracking.</a:t>
              </a:r>
            </a:p>
          </p:txBody>
        </p:sp>
      </p:grpSp>
      <p:sp>
        <p:nvSpPr>
          <p:cNvPr id="28" name="Rectangle 27"/>
          <p:cNvSpPr/>
          <p:nvPr/>
        </p:nvSpPr>
        <p:spPr>
          <a:xfrm>
            <a:off x="1032886" y="5017196"/>
            <a:ext cx="3200407" cy="1569660"/>
          </a:xfrm>
          <a:prstGeom prst="rect">
            <a:avLst/>
          </a:prstGeom>
        </p:spPr>
        <p:txBody>
          <a:bodyPr wrap="square">
            <a:spAutoFit/>
          </a:bodyPr>
          <a:lstStyle/>
          <a:p>
            <a:r>
              <a:rPr lang="en-US" sz="2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Need for an automated system to detect and categorize deforestation zones.</a:t>
            </a:r>
          </a:p>
        </p:txBody>
      </p:sp>
      <p:sp>
        <p:nvSpPr>
          <p:cNvPr id="31" name="Freeform 5"/>
          <p:cNvSpPr>
            <a:spLocks noChangeAspect="1"/>
          </p:cNvSpPr>
          <p:nvPr/>
        </p:nvSpPr>
        <p:spPr bwMode="auto">
          <a:xfrm>
            <a:off x="4005975" y="4008654"/>
            <a:ext cx="2219146" cy="19419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alpha val="90000"/>
            </a:schemeClr>
          </a:solidFill>
          <a:ln>
            <a:noFill/>
          </a:ln>
          <a:effectLst>
            <a:outerShdw blurRad="635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91" name="Freeform 87"/>
          <p:cNvSpPr>
            <a:spLocks noEditPoints="1"/>
          </p:cNvSpPr>
          <p:nvPr/>
        </p:nvSpPr>
        <p:spPr bwMode="auto">
          <a:xfrm>
            <a:off x="4738022" y="4671237"/>
            <a:ext cx="755052" cy="616750"/>
          </a:xfrm>
          <a:custGeom>
            <a:avLst/>
            <a:gdLst>
              <a:gd name="T0" fmla="*/ 0 w 176"/>
              <a:gd name="T1" fmla="*/ 128 h 144"/>
              <a:gd name="T2" fmla="*/ 32 w 176"/>
              <a:gd name="T3" fmla="*/ 128 h 144"/>
              <a:gd name="T4" fmla="*/ 16 w 176"/>
              <a:gd name="T5" fmla="*/ 136 h 144"/>
              <a:gd name="T6" fmla="*/ 16 w 176"/>
              <a:gd name="T7" fmla="*/ 120 h 144"/>
              <a:gd name="T8" fmla="*/ 16 w 176"/>
              <a:gd name="T9" fmla="*/ 136 h 144"/>
              <a:gd name="T10" fmla="*/ 160 w 176"/>
              <a:gd name="T11" fmla="*/ 32 h 144"/>
              <a:gd name="T12" fmla="*/ 160 w 176"/>
              <a:gd name="T13" fmla="*/ 0 h 144"/>
              <a:gd name="T14" fmla="*/ 48 w 176"/>
              <a:gd name="T15" fmla="*/ 16 h 144"/>
              <a:gd name="T16" fmla="*/ 64 w 176"/>
              <a:gd name="T17" fmla="*/ 8 h 144"/>
              <a:gd name="T18" fmla="*/ 168 w 176"/>
              <a:gd name="T19" fmla="*/ 16 h 144"/>
              <a:gd name="T20" fmla="*/ 64 w 176"/>
              <a:gd name="T21" fmla="*/ 24 h 144"/>
              <a:gd name="T22" fmla="*/ 64 w 176"/>
              <a:gd name="T23" fmla="*/ 8 h 144"/>
              <a:gd name="T24" fmla="*/ 64 w 176"/>
              <a:gd name="T25" fmla="*/ 112 h 144"/>
              <a:gd name="T26" fmla="*/ 64 w 176"/>
              <a:gd name="T27" fmla="*/ 144 h 144"/>
              <a:gd name="T28" fmla="*/ 176 w 176"/>
              <a:gd name="T29" fmla="*/ 128 h 144"/>
              <a:gd name="T30" fmla="*/ 160 w 176"/>
              <a:gd name="T31" fmla="*/ 136 h 144"/>
              <a:gd name="T32" fmla="*/ 56 w 176"/>
              <a:gd name="T33" fmla="*/ 128 h 144"/>
              <a:gd name="T34" fmla="*/ 160 w 176"/>
              <a:gd name="T35" fmla="*/ 120 h 144"/>
              <a:gd name="T36" fmla="*/ 160 w 176"/>
              <a:gd name="T37" fmla="*/ 136 h 144"/>
              <a:gd name="T38" fmla="*/ 64 w 176"/>
              <a:gd name="T39" fmla="*/ 56 h 144"/>
              <a:gd name="T40" fmla="*/ 64 w 176"/>
              <a:gd name="T41" fmla="*/ 88 h 144"/>
              <a:gd name="T42" fmla="*/ 176 w 176"/>
              <a:gd name="T43" fmla="*/ 72 h 144"/>
              <a:gd name="T44" fmla="*/ 160 w 176"/>
              <a:gd name="T45" fmla="*/ 80 h 144"/>
              <a:gd name="T46" fmla="*/ 56 w 176"/>
              <a:gd name="T47" fmla="*/ 72 h 144"/>
              <a:gd name="T48" fmla="*/ 160 w 176"/>
              <a:gd name="T49" fmla="*/ 64 h 144"/>
              <a:gd name="T50" fmla="*/ 160 w 176"/>
              <a:gd name="T51" fmla="*/ 80 h 144"/>
              <a:gd name="T52" fmla="*/ 0 w 176"/>
              <a:gd name="T53" fmla="*/ 72 h 144"/>
              <a:gd name="T54" fmla="*/ 32 w 176"/>
              <a:gd name="T55" fmla="*/ 72 h 144"/>
              <a:gd name="T56" fmla="*/ 16 w 176"/>
              <a:gd name="T57" fmla="*/ 80 h 144"/>
              <a:gd name="T58" fmla="*/ 16 w 176"/>
              <a:gd name="T59" fmla="*/ 64 h 144"/>
              <a:gd name="T60" fmla="*/ 16 w 176"/>
              <a:gd name="T61" fmla="*/ 80 h 144"/>
              <a:gd name="T62" fmla="*/ 0 w 176"/>
              <a:gd name="T63" fmla="*/ 16 h 144"/>
              <a:gd name="T64" fmla="*/ 32 w 176"/>
              <a:gd name="T65" fmla="*/ 16 h 144"/>
              <a:gd name="T66" fmla="*/ 16 w 176"/>
              <a:gd name="T67" fmla="*/ 24 h 144"/>
              <a:gd name="T68" fmla="*/ 16 w 176"/>
              <a:gd name="T69" fmla="*/ 8 h 144"/>
              <a:gd name="T70" fmla="*/ 16 w 176"/>
              <a:gd name="T7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6" y="112"/>
                </a:moveTo>
                <a:cubicBezTo>
                  <a:pt x="7" y="112"/>
                  <a:pt x="0" y="119"/>
                  <a:pt x="0" y="128"/>
                </a:cubicBezTo>
                <a:cubicBezTo>
                  <a:pt x="0" y="137"/>
                  <a:pt x="7" y="144"/>
                  <a:pt x="16" y="144"/>
                </a:cubicBezTo>
                <a:cubicBezTo>
                  <a:pt x="25" y="144"/>
                  <a:pt x="32" y="137"/>
                  <a:pt x="32" y="128"/>
                </a:cubicBezTo>
                <a:cubicBezTo>
                  <a:pt x="32" y="119"/>
                  <a:pt x="25" y="112"/>
                  <a:pt x="16" y="112"/>
                </a:cubicBezTo>
                <a:moveTo>
                  <a:pt x="16" y="136"/>
                </a:moveTo>
                <a:cubicBezTo>
                  <a:pt x="12" y="136"/>
                  <a:pt x="8" y="132"/>
                  <a:pt x="8" y="128"/>
                </a:cubicBezTo>
                <a:cubicBezTo>
                  <a:pt x="8" y="124"/>
                  <a:pt x="12" y="120"/>
                  <a:pt x="16" y="120"/>
                </a:cubicBezTo>
                <a:cubicBezTo>
                  <a:pt x="20" y="120"/>
                  <a:pt x="24" y="124"/>
                  <a:pt x="24" y="128"/>
                </a:cubicBezTo>
                <a:cubicBezTo>
                  <a:pt x="24" y="132"/>
                  <a:pt x="20" y="136"/>
                  <a:pt x="16" y="136"/>
                </a:cubicBezTo>
                <a:moveTo>
                  <a:pt x="64" y="32"/>
                </a:moveTo>
                <a:cubicBezTo>
                  <a:pt x="160" y="32"/>
                  <a:pt x="160" y="32"/>
                  <a:pt x="160" y="32"/>
                </a:cubicBezTo>
                <a:cubicBezTo>
                  <a:pt x="169" y="32"/>
                  <a:pt x="176" y="25"/>
                  <a:pt x="176" y="16"/>
                </a:cubicBezTo>
                <a:cubicBezTo>
                  <a:pt x="176" y="7"/>
                  <a:pt x="169" y="0"/>
                  <a:pt x="160" y="0"/>
                </a:cubicBezTo>
                <a:cubicBezTo>
                  <a:pt x="64" y="0"/>
                  <a:pt x="64" y="0"/>
                  <a:pt x="64" y="0"/>
                </a:cubicBezTo>
                <a:cubicBezTo>
                  <a:pt x="55" y="0"/>
                  <a:pt x="48" y="7"/>
                  <a:pt x="48" y="16"/>
                </a:cubicBezTo>
                <a:cubicBezTo>
                  <a:pt x="48" y="25"/>
                  <a:pt x="55" y="32"/>
                  <a:pt x="64" y="32"/>
                </a:cubicBezTo>
                <a:moveTo>
                  <a:pt x="64" y="8"/>
                </a:moveTo>
                <a:cubicBezTo>
                  <a:pt x="160" y="8"/>
                  <a:pt x="160" y="8"/>
                  <a:pt x="160" y="8"/>
                </a:cubicBezTo>
                <a:cubicBezTo>
                  <a:pt x="164" y="8"/>
                  <a:pt x="168" y="12"/>
                  <a:pt x="168" y="16"/>
                </a:cubicBezTo>
                <a:cubicBezTo>
                  <a:pt x="168" y="20"/>
                  <a:pt x="164" y="24"/>
                  <a:pt x="160" y="24"/>
                </a:cubicBezTo>
                <a:cubicBezTo>
                  <a:pt x="64" y="24"/>
                  <a:pt x="64" y="24"/>
                  <a:pt x="64" y="24"/>
                </a:cubicBezTo>
                <a:cubicBezTo>
                  <a:pt x="60" y="24"/>
                  <a:pt x="56" y="20"/>
                  <a:pt x="56" y="16"/>
                </a:cubicBezTo>
                <a:cubicBezTo>
                  <a:pt x="56" y="12"/>
                  <a:pt x="60" y="8"/>
                  <a:pt x="64" y="8"/>
                </a:cubicBezTo>
                <a:moveTo>
                  <a:pt x="160" y="112"/>
                </a:moveTo>
                <a:cubicBezTo>
                  <a:pt x="64" y="112"/>
                  <a:pt x="64" y="112"/>
                  <a:pt x="64" y="112"/>
                </a:cubicBezTo>
                <a:cubicBezTo>
                  <a:pt x="55" y="112"/>
                  <a:pt x="48" y="119"/>
                  <a:pt x="48" y="128"/>
                </a:cubicBezTo>
                <a:cubicBezTo>
                  <a:pt x="48" y="137"/>
                  <a:pt x="55" y="144"/>
                  <a:pt x="64" y="144"/>
                </a:cubicBezTo>
                <a:cubicBezTo>
                  <a:pt x="160" y="144"/>
                  <a:pt x="160" y="144"/>
                  <a:pt x="160" y="144"/>
                </a:cubicBezTo>
                <a:cubicBezTo>
                  <a:pt x="169" y="144"/>
                  <a:pt x="176" y="137"/>
                  <a:pt x="176" y="128"/>
                </a:cubicBezTo>
                <a:cubicBezTo>
                  <a:pt x="176" y="119"/>
                  <a:pt x="169" y="112"/>
                  <a:pt x="160" y="112"/>
                </a:cubicBezTo>
                <a:moveTo>
                  <a:pt x="160" y="136"/>
                </a:moveTo>
                <a:cubicBezTo>
                  <a:pt x="64" y="136"/>
                  <a:pt x="64" y="136"/>
                  <a:pt x="64" y="136"/>
                </a:cubicBezTo>
                <a:cubicBezTo>
                  <a:pt x="60" y="136"/>
                  <a:pt x="56" y="132"/>
                  <a:pt x="56" y="128"/>
                </a:cubicBezTo>
                <a:cubicBezTo>
                  <a:pt x="56" y="124"/>
                  <a:pt x="60" y="120"/>
                  <a:pt x="64" y="120"/>
                </a:cubicBezTo>
                <a:cubicBezTo>
                  <a:pt x="160" y="120"/>
                  <a:pt x="160" y="120"/>
                  <a:pt x="160" y="120"/>
                </a:cubicBezTo>
                <a:cubicBezTo>
                  <a:pt x="164" y="120"/>
                  <a:pt x="168" y="124"/>
                  <a:pt x="168" y="128"/>
                </a:cubicBezTo>
                <a:cubicBezTo>
                  <a:pt x="168" y="132"/>
                  <a:pt x="164" y="136"/>
                  <a:pt x="160" y="136"/>
                </a:cubicBezTo>
                <a:moveTo>
                  <a:pt x="160" y="56"/>
                </a:moveTo>
                <a:cubicBezTo>
                  <a:pt x="64" y="56"/>
                  <a:pt x="64" y="56"/>
                  <a:pt x="64" y="56"/>
                </a:cubicBezTo>
                <a:cubicBezTo>
                  <a:pt x="55" y="56"/>
                  <a:pt x="48" y="63"/>
                  <a:pt x="48" y="72"/>
                </a:cubicBezTo>
                <a:cubicBezTo>
                  <a:pt x="48" y="81"/>
                  <a:pt x="55" y="88"/>
                  <a:pt x="64" y="88"/>
                </a:cubicBezTo>
                <a:cubicBezTo>
                  <a:pt x="160" y="88"/>
                  <a:pt x="160" y="88"/>
                  <a:pt x="160" y="88"/>
                </a:cubicBezTo>
                <a:cubicBezTo>
                  <a:pt x="169" y="88"/>
                  <a:pt x="176" y="81"/>
                  <a:pt x="176" y="72"/>
                </a:cubicBezTo>
                <a:cubicBezTo>
                  <a:pt x="176" y="63"/>
                  <a:pt x="169" y="56"/>
                  <a:pt x="160" y="56"/>
                </a:cubicBezTo>
                <a:moveTo>
                  <a:pt x="160" y="80"/>
                </a:moveTo>
                <a:cubicBezTo>
                  <a:pt x="64" y="80"/>
                  <a:pt x="64" y="80"/>
                  <a:pt x="64" y="80"/>
                </a:cubicBezTo>
                <a:cubicBezTo>
                  <a:pt x="60" y="80"/>
                  <a:pt x="56" y="76"/>
                  <a:pt x="56" y="72"/>
                </a:cubicBezTo>
                <a:cubicBezTo>
                  <a:pt x="56" y="68"/>
                  <a:pt x="60" y="64"/>
                  <a:pt x="64" y="64"/>
                </a:cubicBezTo>
                <a:cubicBezTo>
                  <a:pt x="160" y="64"/>
                  <a:pt x="160" y="64"/>
                  <a:pt x="160" y="64"/>
                </a:cubicBezTo>
                <a:cubicBezTo>
                  <a:pt x="164" y="64"/>
                  <a:pt x="168" y="68"/>
                  <a:pt x="168" y="72"/>
                </a:cubicBezTo>
                <a:cubicBezTo>
                  <a:pt x="168" y="76"/>
                  <a:pt x="164" y="80"/>
                  <a:pt x="160" y="80"/>
                </a:cubicBezTo>
                <a:moveTo>
                  <a:pt x="16" y="56"/>
                </a:moveTo>
                <a:cubicBezTo>
                  <a:pt x="7" y="56"/>
                  <a:pt x="0" y="63"/>
                  <a:pt x="0" y="72"/>
                </a:cubicBezTo>
                <a:cubicBezTo>
                  <a:pt x="0" y="81"/>
                  <a:pt x="7" y="88"/>
                  <a:pt x="16" y="88"/>
                </a:cubicBezTo>
                <a:cubicBezTo>
                  <a:pt x="25" y="88"/>
                  <a:pt x="32" y="81"/>
                  <a:pt x="32" y="72"/>
                </a:cubicBezTo>
                <a:cubicBezTo>
                  <a:pt x="32" y="63"/>
                  <a:pt x="25" y="56"/>
                  <a:pt x="16" y="56"/>
                </a:cubicBezTo>
                <a:moveTo>
                  <a:pt x="16" y="80"/>
                </a:moveTo>
                <a:cubicBezTo>
                  <a:pt x="12" y="80"/>
                  <a:pt x="8" y="76"/>
                  <a:pt x="8" y="72"/>
                </a:cubicBezTo>
                <a:cubicBezTo>
                  <a:pt x="8" y="68"/>
                  <a:pt x="12" y="64"/>
                  <a:pt x="16" y="64"/>
                </a:cubicBezTo>
                <a:cubicBezTo>
                  <a:pt x="20" y="64"/>
                  <a:pt x="24" y="68"/>
                  <a:pt x="24" y="72"/>
                </a:cubicBezTo>
                <a:cubicBezTo>
                  <a:pt x="24" y="76"/>
                  <a:pt x="20" y="80"/>
                  <a:pt x="16" y="80"/>
                </a:cubicBezTo>
                <a:moveTo>
                  <a:pt x="16" y="0"/>
                </a:moveTo>
                <a:cubicBezTo>
                  <a:pt x="7" y="0"/>
                  <a:pt x="0" y="7"/>
                  <a:pt x="0" y="16"/>
                </a:cubicBezTo>
                <a:cubicBezTo>
                  <a:pt x="0" y="25"/>
                  <a:pt x="7" y="32"/>
                  <a:pt x="16" y="32"/>
                </a:cubicBezTo>
                <a:cubicBezTo>
                  <a:pt x="25" y="32"/>
                  <a:pt x="32" y="25"/>
                  <a:pt x="32" y="16"/>
                </a:cubicBezTo>
                <a:cubicBezTo>
                  <a:pt x="32" y="7"/>
                  <a:pt x="25" y="0"/>
                  <a:pt x="16" y="0"/>
                </a:cubicBezTo>
                <a:moveTo>
                  <a:pt x="16" y="24"/>
                </a:moveTo>
                <a:cubicBezTo>
                  <a:pt x="12" y="24"/>
                  <a:pt x="8" y="20"/>
                  <a:pt x="8" y="16"/>
                </a:cubicBezTo>
                <a:cubicBezTo>
                  <a:pt x="8" y="12"/>
                  <a:pt x="12" y="8"/>
                  <a:pt x="16" y="8"/>
                </a:cubicBezTo>
                <a:cubicBezTo>
                  <a:pt x="20" y="8"/>
                  <a:pt x="24" y="12"/>
                  <a:pt x="24" y="16"/>
                </a:cubicBezTo>
                <a:cubicBezTo>
                  <a:pt x="24" y="20"/>
                  <a:pt x="20" y="24"/>
                  <a:pt x="16"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5">
            <a:extLst>
              <a:ext uri="{FF2B5EF4-FFF2-40B4-BE49-F238E27FC236}">
                <a16:creationId xmlns:a16="http://schemas.microsoft.com/office/drawing/2014/main" id="{1E7FA4E0-C316-7A5D-97D1-C9CCE5C2FC60}"/>
              </a:ext>
            </a:extLst>
          </p:cNvPr>
          <p:cNvSpPr/>
          <p:nvPr/>
        </p:nvSpPr>
        <p:spPr>
          <a:xfrm>
            <a:off x="749416" y="5345732"/>
            <a:ext cx="186520" cy="1865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F8F5B9-356B-C03F-00AD-D62E42877105}"/>
              </a:ext>
            </a:extLst>
          </p:cNvPr>
          <p:cNvSpPr/>
          <p:nvPr/>
        </p:nvSpPr>
        <p:spPr>
          <a:xfrm>
            <a:off x="967135" y="3850162"/>
            <a:ext cx="3354578" cy="830997"/>
          </a:xfrm>
          <a:prstGeom prst="rect">
            <a:avLst/>
          </a:prstGeom>
        </p:spPr>
        <p:txBody>
          <a:bodyPr wrap="square">
            <a:spAutoFit/>
          </a:bodyPr>
          <a:lstStyle/>
          <a:p>
            <a:r>
              <a:rPr lang="en-US" sz="2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Existing manual surveys are inefficient</a:t>
            </a:r>
            <a:r>
              <a:rPr lang="en-US" sz="2400" dirty="0"/>
              <a:t>.</a:t>
            </a:r>
          </a:p>
        </p:txBody>
      </p:sp>
      <p:sp>
        <p:nvSpPr>
          <p:cNvPr id="22" name="Oval 21">
            <a:extLst>
              <a:ext uri="{FF2B5EF4-FFF2-40B4-BE49-F238E27FC236}">
                <a16:creationId xmlns:a16="http://schemas.microsoft.com/office/drawing/2014/main" id="{F2F91839-DC4A-7EE8-D9FE-D00FEBF96E93}"/>
              </a:ext>
            </a:extLst>
          </p:cNvPr>
          <p:cNvSpPr/>
          <p:nvPr/>
        </p:nvSpPr>
        <p:spPr>
          <a:xfrm>
            <a:off x="764249" y="4008654"/>
            <a:ext cx="186520" cy="1865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53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 Picture"/>
          <p:cNvPicPr>
            <a:picLocks noChangeAspect="1"/>
          </p:cNvPicPr>
          <p:nvPr/>
        </p:nvPicPr>
        <p:blipFill>
          <a:blip r:embed="rId2" cstate="print">
            <a:extLst>
              <a:ext uri="{28A0092B-C50C-407E-A947-70E740481C1C}">
                <a14:useLocalDpi xmlns:a14="http://schemas.microsoft.com/office/drawing/2010/main" val="0"/>
              </a:ext>
            </a:extLst>
          </a:blip>
          <a:srcRect l="12039" r="12039"/>
          <a:stretch/>
        </p:blipFill>
        <p:spPr>
          <a:xfrm>
            <a:off x="-1389584" y="-821956"/>
            <a:ext cx="4363874" cy="3831856"/>
          </a:xfrm>
          <a:custGeom>
            <a:avLst/>
            <a:gdLst>
              <a:gd name="connsiteX0" fmla="*/ 1176787 w 4363874"/>
              <a:gd name="connsiteY0" fmla="*/ 0 h 3831856"/>
              <a:gd name="connsiteX1" fmla="*/ 3187087 w 4363874"/>
              <a:gd name="connsiteY1" fmla="*/ 0 h 3831856"/>
              <a:gd name="connsiteX2" fmla="*/ 3335124 w 4363874"/>
              <a:gd name="connsiteY2" fmla="*/ 85964 h 3831856"/>
              <a:gd name="connsiteX3" fmla="*/ 4341347 w 4363874"/>
              <a:gd name="connsiteY3" fmla="*/ 1831038 h 3831856"/>
              <a:gd name="connsiteX4" fmla="*/ 4341347 w 4363874"/>
              <a:gd name="connsiteY4" fmla="*/ 2002967 h 3831856"/>
              <a:gd name="connsiteX5" fmla="*/ 3335124 w 4363874"/>
              <a:gd name="connsiteY5" fmla="*/ 3745892 h 3831856"/>
              <a:gd name="connsiteX6" fmla="*/ 3187087 w 4363874"/>
              <a:gd name="connsiteY6" fmla="*/ 3831856 h 3831856"/>
              <a:gd name="connsiteX7" fmla="*/ 1176787 w 4363874"/>
              <a:gd name="connsiteY7" fmla="*/ 3831856 h 3831856"/>
              <a:gd name="connsiteX8" fmla="*/ 1028750 w 4363874"/>
              <a:gd name="connsiteY8" fmla="*/ 3745892 h 3831856"/>
              <a:gd name="connsiteX9" fmla="*/ 22528 w 4363874"/>
              <a:gd name="connsiteY9" fmla="*/ 2002967 h 3831856"/>
              <a:gd name="connsiteX10" fmla="*/ 22528 w 4363874"/>
              <a:gd name="connsiteY10" fmla="*/ 1831038 h 3831856"/>
              <a:gd name="connsiteX11" fmla="*/ 1028750 w 4363874"/>
              <a:gd name="connsiteY11" fmla="*/ 85964 h 3831856"/>
              <a:gd name="connsiteX12" fmla="*/ 1176787 w 4363874"/>
              <a:gd name="connsiteY12" fmla="*/ 0 h 383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874" h="3831856">
                <a:moveTo>
                  <a:pt x="1176787" y="0"/>
                </a:moveTo>
                <a:cubicBezTo>
                  <a:pt x="1176787" y="0"/>
                  <a:pt x="1176787" y="0"/>
                  <a:pt x="3187087" y="0"/>
                </a:cubicBezTo>
                <a:cubicBezTo>
                  <a:pt x="3249305" y="0"/>
                  <a:pt x="3305088" y="32237"/>
                  <a:pt x="3335124" y="85964"/>
                </a:cubicBezTo>
                <a:cubicBezTo>
                  <a:pt x="3335124" y="85964"/>
                  <a:pt x="3335124" y="85964"/>
                  <a:pt x="4341347" y="1831038"/>
                </a:cubicBezTo>
                <a:cubicBezTo>
                  <a:pt x="4371383" y="1882617"/>
                  <a:pt x="4371383" y="1949239"/>
                  <a:pt x="4341347" y="2002967"/>
                </a:cubicBezTo>
                <a:cubicBezTo>
                  <a:pt x="4341347" y="2002967"/>
                  <a:pt x="4341347" y="2002967"/>
                  <a:pt x="3335124" y="3745892"/>
                </a:cubicBezTo>
                <a:cubicBezTo>
                  <a:pt x="3305088" y="3799620"/>
                  <a:pt x="3249305" y="3831856"/>
                  <a:pt x="3187087" y="3831856"/>
                </a:cubicBezTo>
                <a:cubicBezTo>
                  <a:pt x="3187087" y="3831856"/>
                  <a:pt x="3187087" y="3831856"/>
                  <a:pt x="1176787" y="3831856"/>
                </a:cubicBezTo>
                <a:cubicBezTo>
                  <a:pt x="1114569" y="3831856"/>
                  <a:pt x="1058787" y="3799620"/>
                  <a:pt x="1028750" y="3745892"/>
                </a:cubicBezTo>
                <a:cubicBezTo>
                  <a:pt x="1028750" y="3745892"/>
                  <a:pt x="1028750" y="3745892"/>
                  <a:pt x="22528" y="2002967"/>
                </a:cubicBezTo>
                <a:cubicBezTo>
                  <a:pt x="-7509" y="1949239"/>
                  <a:pt x="-7509" y="1882617"/>
                  <a:pt x="22528" y="1831038"/>
                </a:cubicBezTo>
                <a:cubicBezTo>
                  <a:pt x="22528" y="1831038"/>
                  <a:pt x="22528" y="1831038"/>
                  <a:pt x="1028750" y="85964"/>
                </a:cubicBezTo>
                <a:cubicBezTo>
                  <a:pt x="1058787" y="32237"/>
                  <a:pt x="1114569" y="0"/>
                  <a:pt x="1176787" y="0"/>
                </a:cubicBezTo>
                <a:close/>
              </a:path>
            </a:pathLst>
          </a:custGeom>
        </p:spPr>
      </p:pic>
      <p:sp>
        <p:nvSpPr>
          <p:cNvPr id="5" name="Rectangle 4"/>
          <p:cNvSpPr/>
          <p:nvPr/>
        </p:nvSpPr>
        <p:spPr>
          <a:xfrm>
            <a:off x="4989379" y="252820"/>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p:cNvSpPr>
            <a:spLocks noChangeAspect="1"/>
          </p:cNvSpPr>
          <p:nvPr/>
        </p:nvSpPr>
        <p:spPr bwMode="auto">
          <a:xfrm>
            <a:off x="745069" y="1753467"/>
            <a:ext cx="1956768" cy="17123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 Picture"/>
          <p:cNvSpPr txBox="1"/>
          <p:nvPr/>
        </p:nvSpPr>
        <p:spPr>
          <a:xfrm>
            <a:off x="268103" y="3918916"/>
            <a:ext cx="4363874" cy="1569660"/>
          </a:xfrm>
          <a:prstGeom prst="rect">
            <a:avLst/>
          </a:prstGeom>
          <a:noFill/>
        </p:spPr>
        <p:txBody>
          <a:bodyPr wrap="square" rtlCol="0">
            <a:spAutoFit/>
          </a:bodyPr>
          <a:lstStyle/>
          <a:p>
            <a:pPr algn="r"/>
            <a:r>
              <a:rPr lang="en-US" sz="4800" dirty="0">
                <a:solidFill>
                  <a:schemeClr val="tx1">
                    <a:lumMod val="65000"/>
                    <a:lumOff val="35000"/>
                  </a:schemeClr>
                </a:solidFill>
                <a:latin typeface="Montserrat Light" panose="00000400000000000000" pitchFamily="50" charset="0"/>
              </a:rPr>
              <a:t>PROBLEM</a:t>
            </a:r>
          </a:p>
          <a:p>
            <a:pPr algn="r"/>
            <a:r>
              <a:rPr lang="en-US" sz="4800" dirty="0">
                <a:solidFill>
                  <a:schemeClr val="accent4">
                    <a:lumMod val="75000"/>
                  </a:schemeClr>
                </a:solidFill>
                <a:latin typeface="Montserrat Medium" panose="00000600000000000000" pitchFamily="50" charset="0"/>
              </a:rPr>
              <a:t>OBJECTIVE</a:t>
            </a:r>
            <a:endParaRPr lang="en-US" dirty="0">
              <a:solidFill>
                <a:schemeClr val="accent4">
                  <a:lumMod val="75000"/>
                </a:schemeClr>
              </a:solidFill>
              <a:latin typeface="Montserrat Light" panose="00000400000000000000" pitchFamily="50" charset="0"/>
            </a:endParaRPr>
          </a:p>
        </p:txBody>
      </p:sp>
      <p:sp>
        <p:nvSpPr>
          <p:cNvPr id="18" name="Rectangle 17"/>
          <p:cNvSpPr/>
          <p:nvPr/>
        </p:nvSpPr>
        <p:spPr>
          <a:xfrm>
            <a:off x="1126552" y="5499116"/>
            <a:ext cx="3409887"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grpSp>
        <p:nvGrpSpPr>
          <p:cNvPr id="23" name="Group 22"/>
          <p:cNvGrpSpPr/>
          <p:nvPr/>
        </p:nvGrpSpPr>
        <p:grpSpPr>
          <a:xfrm>
            <a:off x="4989386" y="224683"/>
            <a:ext cx="1912621" cy="864511"/>
            <a:chOff x="9611670" y="1203864"/>
            <a:chExt cx="2110115" cy="964513"/>
          </a:xfrm>
        </p:grpSpPr>
        <p:sp>
          <p:nvSpPr>
            <p:cNvPr id="24" name="Freeform 23"/>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5" name="TextBox 24"/>
            <p:cNvSpPr txBox="1"/>
            <p:nvPr/>
          </p:nvSpPr>
          <p:spPr>
            <a:xfrm flipH="1">
              <a:off x="9832731" y="1203864"/>
              <a:ext cx="1399258" cy="927122"/>
            </a:xfrm>
            <a:prstGeom prst="rect">
              <a:avLst/>
            </a:prstGeom>
            <a:noFill/>
          </p:spPr>
          <p:txBody>
            <a:bodyPr wrap="none" rtlCol="0">
              <a:spAutoFit/>
            </a:bodyPr>
            <a:lstStyle/>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Satellite</a:t>
              </a:r>
            </a:p>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 Imagery</a:t>
              </a:r>
            </a:p>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 Collection</a:t>
              </a:r>
              <a:endParaRPr lang="en-US" sz="1600" dirty="0">
                <a:solidFill>
                  <a:schemeClr val="bg1"/>
                </a:solidFill>
                <a:latin typeface="Montserrat" panose="00000500000000000000" pitchFamily="50" charset="0"/>
                <a:ea typeface="Lato" panose="020F0502020204030203" pitchFamily="34" charset="0"/>
                <a:cs typeface="Lato" panose="020F0502020204030203" pitchFamily="34" charset="0"/>
              </a:endParaRPr>
            </a:p>
          </p:txBody>
        </p:sp>
      </p:grpSp>
      <p:sp>
        <p:nvSpPr>
          <p:cNvPr id="39" name="Rectangle 38"/>
          <p:cNvSpPr/>
          <p:nvPr/>
        </p:nvSpPr>
        <p:spPr>
          <a:xfrm>
            <a:off x="6707878" y="362416"/>
            <a:ext cx="4326899" cy="830997"/>
          </a:xfrm>
          <a:prstGeom prst="rect">
            <a:avLst/>
          </a:prstGeom>
        </p:spPr>
        <p:txBody>
          <a:bodyPr wrap="square">
            <a:spAutoFit/>
          </a:bodyPr>
          <a:lstStyle/>
          <a:p>
            <a:pPr algn="ctr"/>
            <a:r>
              <a:rPr lang="en-US" sz="2400" dirty="0"/>
              <a:t>Collect multi-temporal satellite imagery of Maharashtra.</a:t>
            </a:r>
          </a:p>
        </p:txBody>
      </p:sp>
      <p:sp>
        <p:nvSpPr>
          <p:cNvPr id="3" name="Rectangle 2">
            <a:extLst>
              <a:ext uri="{FF2B5EF4-FFF2-40B4-BE49-F238E27FC236}">
                <a16:creationId xmlns:a16="http://schemas.microsoft.com/office/drawing/2014/main" id="{44D60C19-9792-7F75-2167-BAE3789CA84B}"/>
              </a:ext>
            </a:extLst>
          </p:cNvPr>
          <p:cNvSpPr/>
          <p:nvPr/>
        </p:nvSpPr>
        <p:spPr>
          <a:xfrm>
            <a:off x="4990240" y="1554319"/>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760C95A-9ADE-7CB7-BE6E-68FD2B9194BD}"/>
              </a:ext>
            </a:extLst>
          </p:cNvPr>
          <p:cNvGrpSpPr/>
          <p:nvPr/>
        </p:nvGrpSpPr>
        <p:grpSpPr>
          <a:xfrm>
            <a:off x="4989384" y="1479659"/>
            <a:ext cx="1912620" cy="859687"/>
            <a:chOff x="9611670" y="1209246"/>
            <a:chExt cx="2110115" cy="959131"/>
          </a:xfrm>
        </p:grpSpPr>
        <p:sp>
          <p:nvSpPr>
            <p:cNvPr id="8" name="Freeform 23">
              <a:extLst>
                <a:ext uri="{FF2B5EF4-FFF2-40B4-BE49-F238E27FC236}">
                  <a16:creationId xmlns:a16="http://schemas.microsoft.com/office/drawing/2014/main" id="{51906471-FB31-FA04-895D-547A6BC2252B}"/>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9" name="TextBox 8">
              <a:extLst>
                <a:ext uri="{FF2B5EF4-FFF2-40B4-BE49-F238E27FC236}">
                  <a16:creationId xmlns:a16="http://schemas.microsoft.com/office/drawing/2014/main" id="{B37DB193-3624-280B-EBCC-C154E86C9BA9}"/>
                </a:ext>
              </a:extLst>
            </p:cNvPr>
            <p:cNvSpPr txBox="1"/>
            <p:nvPr/>
          </p:nvSpPr>
          <p:spPr>
            <a:xfrm flipH="1">
              <a:off x="9732181" y="1341609"/>
              <a:ext cx="1514214" cy="652419"/>
            </a:xfrm>
            <a:prstGeom prst="rect">
              <a:avLst/>
            </a:prstGeom>
            <a:noFill/>
          </p:spPr>
          <p:txBody>
            <a:bodyPr wrap="none" rtlCol="0">
              <a:spAutoFit/>
            </a:bodyPr>
            <a:lstStyle/>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 Images</a:t>
              </a:r>
              <a:b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b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Processing </a:t>
              </a:r>
            </a:p>
          </p:txBody>
        </p:sp>
      </p:grpSp>
      <p:sp>
        <p:nvSpPr>
          <p:cNvPr id="10" name="Rectangle 9">
            <a:extLst>
              <a:ext uri="{FF2B5EF4-FFF2-40B4-BE49-F238E27FC236}">
                <a16:creationId xmlns:a16="http://schemas.microsoft.com/office/drawing/2014/main" id="{8C48B091-E609-8157-3B2F-C95A064F4936}"/>
              </a:ext>
            </a:extLst>
          </p:cNvPr>
          <p:cNvSpPr/>
          <p:nvPr/>
        </p:nvSpPr>
        <p:spPr>
          <a:xfrm>
            <a:off x="6768743" y="1656152"/>
            <a:ext cx="4098332" cy="830997"/>
          </a:xfrm>
          <a:prstGeom prst="rect">
            <a:avLst/>
          </a:prstGeom>
        </p:spPr>
        <p:txBody>
          <a:bodyPr wrap="square">
            <a:spAutoFit/>
          </a:bodyPr>
          <a:lstStyle/>
          <a:p>
            <a:pPr algn="ctr"/>
            <a:r>
              <a:rPr lang="en-US" sz="2400" dirty="0"/>
              <a:t>Preprocess images to remove noise and normalize data.</a:t>
            </a:r>
          </a:p>
        </p:txBody>
      </p:sp>
      <p:sp>
        <p:nvSpPr>
          <p:cNvPr id="12" name="Rectangle 11">
            <a:extLst>
              <a:ext uri="{FF2B5EF4-FFF2-40B4-BE49-F238E27FC236}">
                <a16:creationId xmlns:a16="http://schemas.microsoft.com/office/drawing/2014/main" id="{825DDDC0-D4B4-33D5-5DBA-0130DDA73105}"/>
              </a:ext>
            </a:extLst>
          </p:cNvPr>
          <p:cNvSpPr/>
          <p:nvPr/>
        </p:nvSpPr>
        <p:spPr>
          <a:xfrm>
            <a:off x="4990240" y="2893769"/>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E43886B-66C0-BB5B-2075-052C4C283FC2}"/>
              </a:ext>
            </a:extLst>
          </p:cNvPr>
          <p:cNvGrpSpPr/>
          <p:nvPr/>
        </p:nvGrpSpPr>
        <p:grpSpPr>
          <a:xfrm>
            <a:off x="4828433" y="2813613"/>
            <a:ext cx="2073573" cy="865184"/>
            <a:chOff x="9434098" y="1203114"/>
            <a:chExt cx="2287687" cy="965263"/>
          </a:xfrm>
        </p:grpSpPr>
        <p:sp>
          <p:nvSpPr>
            <p:cNvPr id="14" name="Freeform 23">
              <a:extLst>
                <a:ext uri="{FF2B5EF4-FFF2-40B4-BE49-F238E27FC236}">
                  <a16:creationId xmlns:a16="http://schemas.microsoft.com/office/drawing/2014/main" id="{0A6C2BF0-78C4-6A3B-56C3-FFFCDF162998}"/>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C8B363E0-FAE8-D699-5BE5-49EE8DACF48F}"/>
                </a:ext>
              </a:extLst>
            </p:cNvPr>
            <p:cNvSpPr txBox="1"/>
            <p:nvPr/>
          </p:nvSpPr>
          <p:spPr>
            <a:xfrm flipH="1">
              <a:off x="9434098" y="1203114"/>
              <a:ext cx="2196531" cy="824108"/>
            </a:xfrm>
            <a:prstGeom prst="rect">
              <a:avLst/>
            </a:prstGeom>
            <a:noFill/>
          </p:spPr>
          <p:txBody>
            <a:bodyPr wrap="square" rtlCol="0">
              <a:spAutoFit/>
            </a:bodyPr>
            <a:lstStyle/>
            <a:p>
              <a:pPr algn="ctr"/>
              <a:endParaRPr lang="en-US" sz="1000" dirty="0">
                <a:solidFill>
                  <a:schemeClr val="bg1"/>
                </a:solidFill>
                <a:latin typeface="Montserrat" panose="00000500000000000000" pitchFamily="50" charset="0"/>
                <a:ea typeface="Lato" panose="020F0502020204030203" pitchFamily="34" charset="0"/>
                <a:cs typeface="Lato" panose="020F0502020204030203" pitchFamily="34" charset="0"/>
              </a:endParaRP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Model</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 training </a:t>
              </a:r>
            </a:p>
          </p:txBody>
        </p:sp>
      </p:grpSp>
      <p:sp>
        <p:nvSpPr>
          <p:cNvPr id="16" name="Rectangle 15">
            <a:extLst>
              <a:ext uri="{FF2B5EF4-FFF2-40B4-BE49-F238E27FC236}">
                <a16:creationId xmlns:a16="http://schemas.microsoft.com/office/drawing/2014/main" id="{6CF82525-A9D4-61C2-263B-759E89D10332}"/>
              </a:ext>
            </a:extLst>
          </p:cNvPr>
          <p:cNvSpPr/>
          <p:nvPr/>
        </p:nvSpPr>
        <p:spPr>
          <a:xfrm>
            <a:off x="6768742" y="2995602"/>
            <a:ext cx="4098333" cy="830997"/>
          </a:xfrm>
          <a:prstGeom prst="rect">
            <a:avLst/>
          </a:prstGeom>
        </p:spPr>
        <p:txBody>
          <a:bodyPr wrap="square">
            <a:spAutoFit/>
          </a:bodyPr>
          <a:lstStyle/>
          <a:p>
            <a:pPr algn="ctr"/>
            <a:r>
              <a:rPr lang="en-US" sz="2400" dirty="0"/>
              <a:t>Train a model for tree cover change detection.</a:t>
            </a:r>
          </a:p>
        </p:txBody>
      </p:sp>
      <p:sp>
        <p:nvSpPr>
          <p:cNvPr id="32" name="Rectangle 31">
            <a:extLst>
              <a:ext uri="{FF2B5EF4-FFF2-40B4-BE49-F238E27FC236}">
                <a16:creationId xmlns:a16="http://schemas.microsoft.com/office/drawing/2014/main" id="{D893287F-F01B-2FCD-1B67-E3086B43BE75}"/>
              </a:ext>
            </a:extLst>
          </p:cNvPr>
          <p:cNvSpPr/>
          <p:nvPr/>
        </p:nvSpPr>
        <p:spPr>
          <a:xfrm>
            <a:off x="4991101" y="4237658"/>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F3D8D6A-1362-9A25-137A-6893EC1B829B}"/>
              </a:ext>
            </a:extLst>
          </p:cNvPr>
          <p:cNvGrpSpPr/>
          <p:nvPr/>
        </p:nvGrpSpPr>
        <p:grpSpPr>
          <a:xfrm>
            <a:off x="4961410" y="4162998"/>
            <a:ext cx="1941452" cy="859687"/>
            <a:chOff x="9579860" y="1209246"/>
            <a:chExt cx="2141925" cy="959131"/>
          </a:xfrm>
        </p:grpSpPr>
        <p:sp>
          <p:nvSpPr>
            <p:cNvPr id="34" name="Freeform 23">
              <a:extLst>
                <a:ext uri="{FF2B5EF4-FFF2-40B4-BE49-F238E27FC236}">
                  <a16:creationId xmlns:a16="http://schemas.microsoft.com/office/drawing/2014/main" id="{15BD06C1-CC6F-F6AC-10AC-2E54F42E18AF}"/>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37A2A303-B150-16A4-22B7-B6CB13C57123}"/>
                </a:ext>
              </a:extLst>
            </p:cNvPr>
            <p:cNvSpPr txBox="1"/>
            <p:nvPr/>
          </p:nvSpPr>
          <p:spPr>
            <a:xfrm flipH="1">
              <a:off x="9579860" y="1358268"/>
              <a:ext cx="1850233" cy="686757"/>
            </a:xfrm>
            <a:prstGeom prst="rect">
              <a:avLst/>
            </a:prstGeom>
            <a:noFill/>
          </p:spPr>
          <p:txBody>
            <a:bodyPr wrap="none" rtlCol="0">
              <a:spAutoFit/>
            </a:bodyPr>
            <a:lstStyle/>
            <a:p>
              <a:pPr algn="ctr"/>
              <a:r>
                <a:rPr lang="en-US" sz="1700" dirty="0">
                  <a:solidFill>
                    <a:schemeClr val="bg1"/>
                  </a:solidFill>
                  <a:latin typeface="Montserrat" panose="00000500000000000000" pitchFamily="50" charset="0"/>
                  <a:ea typeface="Lato" panose="020F0502020204030203" pitchFamily="34" charset="0"/>
                  <a:cs typeface="Lato" panose="020F0502020204030203" pitchFamily="34" charset="0"/>
                </a:rPr>
                <a:t>Zone </a:t>
              </a:r>
            </a:p>
            <a:p>
              <a:pPr algn="ctr"/>
              <a:r>
                <a:rPr lang="en-US" sz="1700" dirty="0">
                  <a:solidFill>
                    <a:schemeClr val="bg1"/>
                  </a:solidFill>
                  <a:latin typeface="Montserrat" panose="00000500000000000000" pitchFamily="50" charset="0"/>
                  <a:ea typeface="Lato" panose="020F0502020204030203" pitchFamily="34" charset="0"/>
                  <a:cs typeface="Lato" panose="020F0502020204030203" pitchFamily="34" charset="0"/>
                </a:rPr>
                <a:t>Classification </a:t>
              </a:r>
            </a:p>
          </p:txBody>
        </p:sp>
      </p:grpSp>
      <p:sp>
        <p:nvSpPr>
          <p:cNvPr id="41" name="Rectangle 40">
            <a:extLst>
              <a:ext uri="{FF2B5EF4-FFF2-40B4-BE49-F238E27FC236}">
                <a16:creationId xmlns:a16="http://schemas.microsoft.com/office/drawing/2014/main" id="{706C23DC-CE20-56E9-E5A0-1D68CE308200}"/>
              </a:ext>
            </a:extLst>
          </p:cNvPr>
          <p:cNvSpPr/>
          <p:nvPr/>
        </p:nvSpPr>
        <p:spPr>
          <a:xfrm>
            <a:off x="6768742" y="4339491"/>
            <a:ext cx="4266035" cy="830997"/>
          </a:xfrm>
          <a:prstGeom prst="rect">
            <a:avLst/>
          </a:prstGeom>
        </p:spPr>
        <p:txBody>
          <a:bodyPr wrap="square">
            <a:spAutoFit/>
          </a:bodyPr>
          <a:lstStyle/>
          <a:p>
            <a:pPr algn="ctr"/>
            <a:r>
              <a:rPr lang="en-US" sz="2400" dirty="0"/>
              <a:t>Identify and classify regions into red, orange, and green zones.</a:t>
            </a:r>
          </a:p>
        </p:txBody>
      </p:sp>
      <p:sp>
        <p:nvSpPr>
          <p:cNvPr id="42" name="Rectangle 41">
            <a:extLst>
              <a:ext uri="{FF2B5EF4-FFF2-40B4-BE49-F238E27FC236}">
                <a16:creationId xmlns:a16="http://schemas.microsoft.com/office/drawing/2014/main" id="{DABBEC82-A577-0457-E574-9B936FA6679C}"/>
              </a:ext>
            </a:extLst>
          </p:cNvPr>
          <p:cNvSpPr/>
          <p:nvPr/>
        </p:nvSpPr>
        <p:spPr>
          <a:xfrm>
            <a:off x="4991101" y="5573776"/>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9C642E5-7D4D-F241-7F9D-BC1DE6480437}"/>
              </a:ext>
            </a:extLst>
          </p:cNvPr>
          <p:cNvGrpSpPr/>
          <p:nvPr/>
        </p:nvGrpSpPr>
        <p:grpSpPr>
          <a:xfrm>
            <a:off x="4990226" y="5499116"/>
            <a:ext cx="1912616" cy="859687"/>
            <a:chOff x="9611670" y="1209246"/>
            <a:chExt cx="2110115" cy="959131"/>
          </a:xfrm>
        </p:grpSpPr>
        <p:sp>
          <p:nvSpPr>
            <p:cNvPr id="49" name="Freeform 23">
              <a:extLst>
                <a:ext uri="{FF2B5EF4-FFF2-40B4-BE49-F238E27FC236}">
                  <a16:creationId xmlns:a16="http://schemas.microsoft.com/office/drawing/2014/main" id="{B024047E-7B65-9006-5B7E-1916FE1E6139}"/>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55" name="TextBox 54">
              <a:extLst>
                <a:ext uri="{FF2B5EF4-FFF2-40B4-BE49-F238E27FC236}">
                  <a16:creationId xmlns:a16="http://schemas.microsoft.com/office/drawing/2014/main" id="{61AD159A-A625-03C3-8475-65A69B5DBAE2}"/>
                </a:ext>
              </a:extLst>
            </p:cNvPr>
            <p:cNvSpPr txBox="1"/>
            <p:nvPr/>
          </p:nvSpPr>
          <p:spPr>
            <a:xfrm flipH="1">
              <a:off x="9724897" y="1225250"/>
              <a:ext cx="1462929" cy="927122"/>
            </a:xfrm>
            <a:prstGeom prst="rect">
              <a:avLst/>
            </a:prstGeom>
            <a:noFill/>
          </p:spPr>
          <p:txBody>
            <a:bodyPr wrap="none" rtlCol="0">
              <a:spAutoFit/>
            </a:bodyPr>
            <a:lstStyle/>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Geospatial </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Analysis </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&amp; Insights </a:t>
              </a:r>
            </a:p>
          </p:txBody>
        </p:sp>
      </p:grpSp>
      <p:sp>
        <p:nvSpPr>
          <p:cNvPr id="56" name="Rectangle 55">
            <a:extLst>
              <a:ext uri="{FF2B5EF4-FFF2-40B4-BE49-F238E27FC236}">
                <a16:creationId xmlns:a16="http://schemas.microsoft.com/office/drawing/2014/main" id="{30055EC4-2820-0D21-FA58-D4E7143F51E6}"/>
              </a:ext>
            </a:extLst>
          </p:cNvPr>
          <p:cNvSpPr/>
          <p:nvPr/>
        </p:nvSpPr>
        <p:spPr>
          <a:xfrm>
            <a:off x="6504621" y="5675609"/>
            <a:ext cx="4694196" cy="830997"/>
          </a:xfrm>
          <a:prstGeom prst="rect">
            <a:avLst/>
          </a:prstGeom>
        </p:spPr>
        <p:txBody>
          <a:bodyPr wrap="square">
            <a:spAutoFit/>
          </a:bodyPr>
          <a:lstStyle/>
          <a:p>
            <a:pPr algn="ctr"/>
            <a:r>
              <a:rPr lang="en-US" sz="2400" dirty="0"/>
              <a:t>Provide geospatial insights to policymakers and environmentalists.</a:t>
            </a:r>
          </a:p>
        </p:txBody>
      </p:sp>
      <p:pic>
        <p:nvPicPr>
          <p:cNvPr id="58" name="Graphic 57" descr="Robot with solid fill">
            <a:extLst>
              <a:ext uri="{FF2B5EF4-FFF2-40B4-BE49-F238E27FC236}">
                <a16:creationId xmlns:a16="http://schemas.microsoft.com/office/drawing/2014/main" id="{41BD991B-E673-AE59-F0E7-E39BEDACF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552" y="1966997"/>
            <a:ext cx="1134047" cy="1134047"/>
          </a:xfrm>
          <a:prstGeom prst="rect">
            <a:avLst/>
          </a:prstGeom>
        </p:spPr>
      </p:pic>
    </p:spTree>
    <p:extLst>
      <p:ext uri="{BB962C8B-B14F-4D97-AF65-F5344CB8AC3E}">
        <p14:creationId xmlns:p14="http://schemas.microsoft.com/office/powerpoint/2010/main" val="3922303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 Picture"/>
          <p:cNvPicPr>
            <a:picLocks noChangeAspect="1"/>
          </p:cNvPicPr>
          <p:nvPr/>
        </p:nvPicPr>
        <p:blipFill>
          <a:blip r:embed="rId2">
            <a:extLst>
              <a:ext uri="{28A0092B-C50C-407E-A947-70E740481C1C}">
                <a14:useLocalDpi xmlns:a14="http://schemas.microsoft.com/office/drawing/2010/main" val="0"/>
              </a:ext>
            </a:extLst>
          </a:blip>
          <a:srcRect l="12009" r="12009"/>
          <a:stretch/>
        </p:blipFill>
        <p:spPr>
          <a:xfrm>
            <a:off x="5522829" y="1101686"/>
            <a:ext cx="6079505" cy="5338324"/>
          </a:xfrm>
          <a:custGeom>
            <a:avLst/>
            <a:gdLst>
              <a:gd name="connsiteX0" fmla="*/ 1639434 w 6079505"/>
              <a:gd name="connsiteY0" fmla="*/ 0 h 5338324"/>
              <a:gd name="connsiteX1" fmla="*/ 4440071 w 6079505"/>
              <a:gd name="connsiteY1" fmla="*/ 0 h 5338324"/>
              <a:gd name="connsiteX2" fmla="*/ 4646309 w 6079505"/>
              <a:gd name="connsiteY2" fmla="*/ 119761 h 5338324"/>
              <a:gd name="connsiteX3" fmla="*/ 6048122 w 6079505"/>
              <a:gd name="connsiteY3" fmla="*/ 2550899 h 5338324"/>
              <a:gd name="connsiteX4" fmla="*/ 6048122 w 6079505"/>
              <a:gd name="connsiteY4" fmla="*/ 2790420 h 5338324"/>
              <a:gd name="connsiteX5" fmla="*/ 4646309 w 6079505"/>
              <a:gd name="connsiteY5" fmla="*/ 5218564 h 5338324"/>
              <a:gd name="connsiteX6" fmla="*/ 4440071 w 6079505"/>
              <a:gd name="connsiteY6" fmla="*/ 5338324 h 5338324"/>
              <a:gd name="connsiteX7" fmla="*/ 1639434 w 6079505"/>
              <a:gd name="connsiteY7" fmla="*/ 5338324 h 5338324"/>
              <a:gd name="connsiteX8" fmla="*/ 1433198 w 6079505"/>
              <a:gd name="connsiteY8" fmla="*/ 5218564 h 5338324"/>
              <a:gd name="connsiteX9" fmla="*/ 31384 w 6079505"/>
              <a:gd name="connsiteY9" fmla="*/ 2790420 h 5338324"/>
              <a:gd name="connsiteX10" fmla="*/ 31384 w 6079505"/>
              <a:gd name="connsiteY10" fmla="*/ 2550899 h 5338324"/>
              <a:gd name="connsiteX11" fmla="*/ 1433198 w 6079505"/>
              <a:gd name="connsiteY11" fmla="*/ 119761 h 5338324"/>
              <a:gd name="connsiteX12" fmla="*/ 1639434 w 6079505"/>
              <a:gd name="connsiteY12" fmla="*/ 0 h 533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505" h="5338324">
                <a:moveTo>
                  <a:pt x="1639434" y="0"/>
                </a:moveTo>
                <a:cubicBezTo>
                  <a:pt x="1639434" y="0"/>
                  <a:pt x="1639434" y="0"/>
                  <a:pt x="4440071" y="0"/>
                </a:cubicBezTo>
                <a:cubicBezTo>
                  <a:pt x="4526751" y="0"/>
                  <a:pt x="4604463" y="44910"/>
                  <a:pt x="4646309" y="119761"/>
                </a:cubicBezTo>
                <a:cubicBezTo>
                  <a:pt x="4646309" y="119761"/>
                  <a:pt x="4646309" y="119761"/>
                  <a:pt x="6048122" y="2550899"/>
                </a:cubicBezTo>
                <a:cubicBezTo>
                  <a:pt x="6089967" y="2622755"/>
                  <a:pt x="6089967" y="2715569"/>
                  <a:pt x="6048122" y="2790420"/>
                </a:cubicBezTo>
                <a:cubicBezTo>
                  <a:pt x="6048122" y="2790420"/>
                  <a:pt x="6048122" y="2790420"/>
                  <a:pt x="4646309" y="5218564"/>
                </a:cubicBezTo>
                <a:cubicBezTo>
                  <a:pt x="4604463" y="5293414"/>
                  <a:pt x="4526751" y="5338324"/>
                  <a:pt x="4440071" y="5338324"/>
                </a:cubicBezTo>
                <a:cubicBezTo>
                  <a:pt x="4440071" y="5338324"/>
                  <a:pt x="4440071" y="5338324"/>
                  <a:pt x="1639434" y="5338324"/>
                </a:cubicBezTo>
                <a:cubicBezTo>
                  <a:pt x="1552755" y="5338324"/>
                  <a:pt x="1475043" y="5293414"/>
                  <a:pt x="1433198" y="5218564"/>
                </a:cubicBezTo>
                <a:cubicBezTo>
                  <a:pt x="1433198" y="5218564"/>
                  <a:pt x="1433198" y="5218564"/>
                  <a:pt x="31384" y="2790420"/>
                </a:cubicBezTo>
                <a:cubicBezTo>
                  <a:pt x="-10461" y="2715569"/>
                  <a:pt x="-10461" y="2622755"/>
                  <a:pt x="31384" y="2550899"/>
                </a:cubicBezTo>
                <a:cubicBezTo>
                  <a:pt x="31384" y="2550899"/>
                  <a:pt x="31384" y="2550899"/>
                  <a:pt x="1433198" y="119761"/>
                </a:cubicBezTo>
                <a:cubicBezTo>
                  <a:pt x="1475043" y="44910"/>
                  <a:pt x="1552755" y="0"/>
                  <a:pt x="1639434" y="0"/>
                </a:cubicBezTo>
                <a:close/>
              </a:path>
            </a:pathLst>
          </a:custGeom>
        </p:spPr>
      </p:pic>
      <p:sp>
        <p:nvSpPr>
          <p:cNvPr id="3" name="TextBox 2"/>
          <p:cNvSpPr txBox="1"/>
          <p:nvPr/>
        </p:nvSpPr>
        <p:spPr>
          <a:xfrm>
            <a:off x="830270" y="373247"/>
            <a:ext cx="3611886" cy="1446550"/>
          </a:xfrm>
          <a:prstGeom prst="rect">
            <a:avLst/>
          </a:prstGeom>
          <a:noFill/>
        </p:spPr>
        <p:txBody>
          <a:bodyPr wrap="none" rtlCol="0">
            <a:spAutoFit/>
          </a:bodyPr>
          <a:lstStyle/>
          <a:p>
            <a:r>
              <a:rPr lang="en-US" sz="4400" b="1" dirty="0">
                <a:solidFill>
                  <a:schemeClr val="tx1">
                    <a:lumMod val="65000"/>
                    <a:lumOff val="35000"/>
                  </a:schemeClr>
                </a:solidFill>
                <a:latin typeface="Montserrat Light" panose="00000400000000000000" pitchFamily="50" charset="0"/>
              </a:rPr>
              <a:t>PROPOSED </a:t>
            </a:r>
            <a:endParaRPr lang="en-US" sz="1600" b="1" dirty="0">
              <a:solidFill>
                <a:schemeClr val="tx1">
                  <a:lumMod val="65000"/>
                  <a:lumOff val="35000"/>
                </a:schemeClr>
              </a:solidFill>
              <a:latin typeface="Montserrat Light" panose="00000400000000000000" pitchFamily="50" charset="0"/>
            </a:endParaRPr>
          </a:p>
          <a:p>
            <a:r>
              <a:rPr lang="en-US" sz="4400" dirty="0">
                <a:solidFill>
                  <a:schemeClr val="accent4">
                    <a:lumMod val="75000"/>
                  </a:schemeClr>
                </a:solidFill>
                <a:latin typeface="Montserrat Medium" panose="00000600000000000000" pitchFamily="50" charset="0"/>
              </a:rPr>
              <a:t>SOLUTION</a:t>
            </a:r>
            <a:endParaRPr lang="en-US" sz="4400" dirty="0">
              <a:solidFill>
                <a:schemeClr val="tx1">
                  <a:lumMod val="75000"/>
                  <a:lumOff val="25000"/>
                </a:schemeClr>
              </a:solidFill>
              <a:latin typeface="Montserrat Medium" panose="00000600000000000000" pitchFamily="50" charset="0"/>
            </a:endParaRPr>
          </a:p>
        </p:txBody>
      </p:sp>
      <p:sp>
        <p:nvSpPr>
          <p:cNvPr id="4" name="Rectangle 3"/>
          <p:cNvSpPr/>
          <p:nvPr/>
        </p:nvSpPr>
        <p:spPr>
          <a:xfrm>
            <a:off x="1000738" y="1690062"/>
            <a:ext cx="2948264"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Rectangle 5"/>
          <p:cNvSpPr/>
          <p:nvPr/>
        </p:nvSpPr>
        <p:spPr>
          <a:xfrm>
            <a:off x="526771" y="2023483"/>
            <a:ext cx="5004079" cy="3785652"/>
          </a:xfrm>
          <a:prstGeom prst="rect">
            <a:avLst/>
          </a:prstGeom>
        </p:spPr>
        <p:txBody>
          <a:bodyPr wrap="square">
            <a:spAutoFit/>
          </a:bodyPr>
          <a:lstStyle/>
          <a:p>
            <a:pPr marL="457200" indent="-457200">
              <a:buFont typeface="+mj-lt"/>
              <a:buAutoNum type="arabicPeriod"/>
            </a:pPr>
            <a:r>
              <a:rPr lang="en-IN" sz="2000" dirty="0"/>
              <a:t>Collect high-resolution satellite images from Sentinel-2 and Landsat.</a:t>
            </a:r>
          </a:p>
          <a:p>
            <a:pPr marL="457200" indent="-457200">
              <a:buFont typeface="+mj-lt"/>
              <a:buAutoNum type="arabicPeriod"/>
            </a:pPr>
            <a:endParaRPr lang="en-IN" sz="2000" dirty="0"/>
          </a:p>
          <a:p>
            <a:pPr marL="457200" indent="-457200">
              <a:buFont typeface="+mj-lt"/>
              <a:buAutoNum type="arabicPeriod"/>
            </a:pPr>
            <a:r>
              <a:rPr lang="en-IN" sz="2000" dirty="0"/>
              <a:t>Preprocess images using image processing techniques.</a:t>
            </a:r>
          </a:p>
          <a:p>
            <a:pPr marL="457200" indent="-457200">
              <a:buFont typeface="+mj-lt"/>
              <a:buAutoNum type="arabicPeriod"/>
            </a:pPr>
            <a:endParaRPr lang="en-IN" sz="2000" dirty="0"/>
          </a:p>
          <a:p>
            <a:pPr marL="457200" indent="-457200">
              <a:buFont typeface="+mj-lt"/>
              <a:buAutoNum type="arabicPeriod"/>
            </a:pPr>
            <a:r>
              <a:rPr lang="en-IN" sz="2000" dirty="0"/>
              <a:t>Train a learning model (Random Forest/KNN/SVM) to detect tree loss.</a:t>
            </a:r>
          </a:p>
          <a:p>
            <a:pPr marL="457200" indent="-457200">
              <a:buFont typeface="+mj-lt"/>
              <a:buAutoNum type="arabicPeriod"/>
            </a:pPr>
            <a:endParaRPr lang="en-IN" sz="2000" dirty="0"/>
          </a:p>
          <a:p>
            <a:pPr marL="457200" indent="-457200">
              <a:buFont typeface="+mj-lt"/>
              <a:buAutoNum type="arabicPeriod"/>
            </a:pPr>
            <a:r>
              <a:rPr lang="en-IN" sz="2000" dirty="0"/>
              <a:t>Generate Table highlighting red (critical), orange (moderate), and green (stable) zones.</a:t>
            </a:r>
          </a:p>
        </p:txBody>
      </p:sp>
      <p:sp>
        <p:nvSpPr>
          <p:cNvPr id="8" name="TextBox 7"/>
          <p:cNvSpPr txBox="1"/>
          <p:nvPr/>
        </p:nvSpPr>
        <p:spPr>
          <a:xfrm>
            <a:off x="1223380" y="5641699"/>
            <a:ext cx="595036"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start</a:t>
            </a:r>
          </a:p>
        </p:txBody>
      </p:sp>
      <p:sp>
        <p:nvSpPr>
          <p:cNvPr id="13" name="Freeform 5"/>
          <p:cNvSpPr>
            <a:spLocks noChangeAspect="1"/>
          </p:cNvSpPr>
          <p:nvPr/>
        </p:nvSpPr>
        <p:spPr bwMode="auto">
          <a:xfrm>
            <a:off x="9621830" y="383575"/>
            <a:ext cx="1641256" cy="143622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ChangeAspect="1"/>
          </p:cNvSpPr>
          <p:nvPr/>
        </p:nvSpPr>
        <p:spPr bwMode="auto">
          <a:xfrm>
            <a:off x="10324933" y="5248068"/>
            <a:ext cx="899652" cy="78726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p:nvGrpSpPr>
        <p:grpSpPr>
          <a:xfrm>
            <a:off x="10138392" y="658744"/>
            <a:ext cx="608132" cy="885884"/>
            <a:chOff x="3299397" y="1943557"/>
            <a:chExt cx="274604" cy="400024"/>
          </a:xfrm>
          <a:solidFill>
            <a:schemeClr val="bg1"/>
          </a:solidFill>
        </p:grpSpPr>
        <p:sp>
          <p:nvSpPr>
            <p:cNvPr id="32"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15"/>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79504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rcRect l="10208" r="10208"/>
          <a:stretch/>
        </p:blipFill>
        <p:spPr>
          <a:xfrm>
            <a:off x="8180901" y="3202766"/>
            <a:ext cx="4011099" cy="3360058"/>
          </a:xfrm>
          <a:custGeom>
            <a:avLst/>
            <a:gdLst>
              <a:gd name="connsiteX0" fmla="*/ 1511113 w 4011099"/>
              <a:gd name="connsiteY0" fmla="*/ 0 h 3360058"/>
              <a:gd name="connsiteX1" fmla="*/ 3858014 w 4011099"/>
              <a:gd name="connsiteY1" fmla="*/ 0 h 3360058"/>
              <a:gd name="connsiteX2" fmla="*/ 4011099 w 4011099"/>
              <a:gd name="connsiteY2" fmla="*/ 0 h 3360058"/>
              <a:gd name="connsiteX3" fmla="*/ 4011099 w 4011099"/>
              <a:gd name="connsiteY3" fmla="*/ 3360058 h 3360058"/>
              <a:gd name="connsiteX4" fmla="*/ 483884 w 4011099"/>
              <a:gd name="connsiteY4" fmla="*/ 3360058 h 3360058"/>
              <a:gd name="connsiteX5" fmla="*/ 455419 w 4011099"/>
              <a:gd name="connsiteY5" fmla="*/ 3310753 h 3360058"/>
              <a:gd name="connsiteX6" fmla="*/ 28928 w 4011099"/>
              <a:gd name="connsiteY6" fmla="*/ 2572009 h 3360058"/>
              <a:gd name="connsiteX7" fmla="*/ 28928 w 4011099"/>
              <a:gd name="connsiteY7" fmla="*/ 2351235 h 3360058"/>
              <a:gd name="connsiteX8" fmla="*/ 1321018 w 4011099"/>
              <a:gd name="connsiteY8" fmla="*/ 110387 h 3360058"/>
              <a:gd name="connsiteX9" fmla="*/ 1511113 w 4011099"/>
              <a:gd name="connsiteY9" fmla="*/ 0 h 33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1099" h="3360058">
                <a:moveTo>
                  <a:pt x="1511113" y="0"/>
                </a:moveTo>
                <a:cubicBezTo>
                  <a:pt x="1511113" y="0"/>
                  <a:pt x="1511113" y="0"/>
                  <a:pt x="3858014" y="0"/>
                </a:cubicBezTo>
                <a:lnTo>
                  <a:pt x="4011099" y="0"/>
                </a:lnTo>
                <a:lnTo>
                  <a:pt x="4011099" y="3360058"/>
                </a:lnTo>
                <a:lnTo>
                  <a:pt x="483884" y="3360058"/>
                </a:lnTo>
                <a:lnTo>
                  <a:pt x="455419" y="3310753"/>
                </a:lnTo>
                <a:cubicBezTo>
                  <a:pt x="331762" y="3096561"/>
                  <a:pt x="190440" y="2851770"/>
                  <a:pt x="28928" y="2572009"/>
                </a:cubicBezTo>
                <a:cubicBezTo>
                  <a:pt x="-9642" y="2503017"/>
                  <a:pt x="-9642" y="2417467"/>
                  <a:pt x="28928" y="2351235"/>
                </a:cubicBezTo>
                <a:cubicBezTo>
                  <a:pt x="28928" y="2351235"/>
                  <a:pt x="28928" y="2351235"/>
                  <a:pt x="1321018" y="110387"/>
                </a:cubicBezTo>
                <a:cubicBezTo>
                  <a:pt x="1359588" y="41395"/>
                  <a:pt x="1431218" y="0"/>
                  <a:pt x="1511113" y="0"/>
                </a:cubicBezTo>
                <a:close/>
              </a:path>
            </a:pathLst>
          </a:custGeom>
        </p:spPr>
      </p:pic>
      <p:pic>
        <p:nvPicPr>
          <p:cNvPr id="19" name="!! Picture"/>
          <p:cNvPicPr>
            <a:picLocks noChangeAspect="1"/>
          </p:cNvPicPr>
          <p:nvPr/>
        </p:nvPicPr>
        <p:blipFill>
          <a:blip r:embed="rId3" cstate="print">
            <a:extLst>
              <a:ext uri="{28A0092B-C50C-407E-A947-70E740481C1C}">
                <a14:useLocalDpi xmlns:a14="http://schemas.microsoft.com/office/drawing/2010/main" val="0"/>
              </a:ext>
            </a:extLst>
          </a:blip>
          <a:srcRect t="3096" b="3096"/>
          <a:stretch/>
        </p:blipFill>
        <p:spPr>
          <a:xfrm>
            <a:off x="-396095" y="-1196068"/>
            <a:ext cx="7719323" cy="4827586"/>
          </a:xfrm>
          <a:custGeom>
            <a:avLst/>
            <a:gdLst>
              <a:gd name="connsiteX0" fmla="*/ 3120936 w 7719323"/>
              <a:gd name="connsiteY0" fmla="*/ 3795711 h 4827586"/>
              <a:gd name="connsiteX1" fmla="*/ 3661761 w 7719323"/>
              <a:gd name="connsiteY1" fmla="*/ 3795711 h 4827586"/>
              <a:gd name="connsiteX2" fmla="*/ 3700391 w 7719323"/>
              <a:gd name="connsiteY2" fmla="*/ 3818928 h 4827586"/>
              <a:gd name="connsiteX3" fmla="*/ 3973378 w 7719323"/>
              <a:gd name="connsiteY3" fmla="*/ 4288432 h 4827586"/>
              <a:gd name="connsiteX4" fmla="*/ 3973378 w 7719323"/>
              <a:gd name="connsiteY4" fmla="*/ 4334866 h 4827586"/>
              <a:gd name="connsiteX5" fmla="*/ 3700391 w 7719323"/>
              <a:gd name="connsiteY5" fmla="*/ 4804369 h 4827586"/>
              <a:gd name="connsiteX6" fmla="*/ 3661761 w 7719323"/>
              <a:gd name="connsiteY6" fmla="*/ 4827586 h 4827586"/>
              <a:gd name="connsiteX7" fmla="*/ 3120936 w 7719323"/>
              <a:gd name="connsiteY7" fmla="*/ 4827586 h 4827586"/>
              <a:gd name="connsiteX8" fmla="*/ 3079731 w 7719323"/>
              <a:gd name="connsiteY8" fmla="*/ 4804369 h 4827586"/>
              <a:gd name="connsiteX9" fmla="*/ 2809318 w 7719323"/>
              <a:gd name="connsiteY9" fmla="*/ 4334866 h 4827586"/>
              <a:gd name="connsiteX10" fmla="*/ 2809318 w 7719323"/>
              <a:gd name="connsiteY10" fmla="*/ 4288432 h 4827586"/>
              <a:gd name="connsiteX11" fmla="*/ 3079731 w 7719323"/>
              <a:gd name="connsiteY11" fmla="*/ 3818928 h 4827586"/>
              <a:gd name="connsiteX12" fmla="*/ 3120936 w 7719323"/>
              <a:gd name="connsiteY12" fmla="*/ 3795711 h 4827586"/>
              <a:gd name="connsiteX13" fmla="*/ 5928064 w 7719323"/>
              <a:gd name="connsiteY13" fmla="*/ 3252786 h 4827586"/>
              <a:gd name="connsiteX14" fmla="*/ 6469617 w 7719323"/>
              <a:gd name="connsiteY14" fmla="*/ 3252786 h 4827586"/>
              <a:gd name="connsiteX15" fmla="*/ 6510878 w 7719323"/>
              <a:gd name="connsiteY15" fmla="*/ 3276039 h 4827586"/>
              <a:gd name="connsiteX16" fmla="*/ 6781655 w 7719323"/>
              <a:gd name="connsiteY16" fmla="*/ 3746265 h 4827586"/>
              <a:gd name="connsiteX17" fmla="*/ 6781655 w 7719323"/>
              <a:gd name="connsiteY17" fmla="*/ 3792771 h 4827586"/>
              <a:gd name="connsiteX18" fmla="*/ 6510878 w 7719323"/>
              <a:gd name="connsiteY18" fmla="*/ 4262996 h 4827586"/>
              <a:gd name="connsiteX19" fmla="*/ 6469617 w 7719323"/>
              <a:gd name="connsiteY19" fmla="*/ 4286249 h 4827586"/>
              <a:gd name="connsiteX20" fmla="*/ 5928064 w 7719323"/>
              <a:gd name="connsiteY20" fmla="*/ 4286249 h 4827586"/>
              <a:gd name="connsiteX21" fmla="*/ 5889382 w 7719323"/>
              <a:gd name="connsiteY21" fmla="*/ 4262996 h 4827586"/>
              <a:gd name="connsiteX22" fmla="*/ 5616028 w 7719323"/>
              <a:gd name="connsiteY22" fmla="*/ 3792771 h 4827586"/>
              <a:gd name="connsiteX23" fmla="*/ 5616028 w 7719323"/>
              <a:gd name="connsiteY23" fmla="*/ 3746265 h 4827586"/>
              <a:gd name="connsiteX24" fmla="*/ 5889382 w 7719323"/>
              <a:gd name="connsiteY24" fmla="*/ 3276039 h 4827586"/>
              <a:gd name="connsiteX25" fmla="*/ 5928064 w 7719323"/>
              <a:gd name="connsiteY25" fmla="*/ 3252786 h 4827586"/>
              <a:gd name="connsiteX26" fmla="*/ 4057990 w 7719323"/>
              <a:gd name="connsiteY26" fmla="*/ 3252786 h 4827586"/>
              <a:gd name="connsiteX27" fmla="*/ 4599544 w 7719323"/>
              <a:gd name="connsiteY27" fmla="*/ 3252786 h 4827586"/>
              <a:gd name="connsiteX28" fmla="*/ 4640804 w 7719323"/>
              <a:gd name="connsiteY28" fmla="*/ 3276039 h 4827586"/>
              <a:gd name="connsiteX29" fmla="*/ 4911580 w 7719323"/>
              <a:gd name="connsiteY29" fmla="*/ 3746265 h 4827586"/>
              <a:gd name="connsiteX30" fmla="*/ 4911580 w 7719323"/>
              <a:gd name="connsiteY30" fmla="*/ 3792771 h 4827586"/>
              <a:gd name="connsiteX31" fmla="*/ 4640804 w 7719323"/>
              <a:gd name="connsiteY31" fmla="*/ 4262996 h 4827586"/>
              <a:gd name="connsiteX32" fmla="*/ 4599544 w 7719323"/>
              <a:gd name="connsiteY32" fmla="*/ 4286249 h 4827586"/>
              <a:gd name="connsiteX33" fmla="*/ 4057990 w 7719323"/>
              <a:gd name="connsiteY33" fmla="*/ 4286249 h 4827586"/>
              <a:gd name="connsiteX34" fmla="*/ 4016729 w 7719323"/>
              <a:gd name="connsiteY34" fmla="*/ 4262996 h 4827586"/>
              <a:gd name="connsiteX35" fmla="*/ 3745953 w 7719323"/>
              <a:gd name="connsiteY35" fmla="*/ 3792771 h 4827586"/>
              <a:gd name="connsiteX36" fmla="*/ 3745953 w 7719323"/>
              <a:gd name="connsiteY36" fmla="*/ 3746265 h 4827586"/>
              <a:gd name="connsiteX37" fmla="*/ 4016729 w 7719323"/>
              <a:gd name="connsiteY37" fmla="*/ 3276039 h 4827586"/>
              <a:gd name="connsiteX38" fmla="*/ 4057990 w 7719323"/>
              <a:gd name="connsiteY38" fmla="*/ 3252786 h 4827586"/>
              <a:gd name="connsiteX39" fmla="*/ 2187916 w 7719323"/>
              <a:gd name="connsiteY39" fmla="*/ 3252786 h 4827586"/>
              <a:gd name="connsiteX40" fmla="*/ 2729468 w 7719323"/>
              <a:gd name="connsiteY40" fmla="*/ 3252786 h 4827586"/>
              <a:gd name="connsiteX41" fmla="*/ 2768150 w 7719323"/>
              <a:gd name="connsiteY41" fmla="*/ 3276039 h 4827586"/>
              <a:gd name="connsiteX42" fmla="*/ 3041505 w 7719323"/>
              <a:gd name="connsiteY42" fmla="*/ 3746265 h 4827586"/>
              <a:gd name="connsiteX43" fmla="*/ 3041505 w 7719323"/>
              <a:gd name="connsiteY43" fmla="*/ 3792771 h 4827586"/>
              <a:gd name="connsiteX44" fmla="*/ 2768150 w 7719323"/>
              <a:gd name="connsiteY44" fmla="*/ 4262996 h 4827586"/>
              <a:gd name="connsiteX45" fmla="*/ 2729468 w 7719323"/>
              <a:gd name="connsiteY45" fmla="*/ 4286249 h 4827586"/>
              <a:gd name="connsiteX46" fmla="*/ 2187916 w 7719323"/>
              <a:gd name="connsiteY46" fmla="*/ 4286249 h 4827586"/>
              <a:gd name="connsiteX47" fmla="*/ 2146654 w 7719323"/>
              <a:gd name="connsiteY47" fmla="*/ 4262996 h 4827586"/>
              <a:gd name="connsiteX48" fmla="*/ 1875878 w 7719323"/>
              <a:gd name="connsiteY48" fmla="*/ 3792771 h 4827586"/>
              <a:gd name="connsiteX49" fmla="*/ 1875878 w 7719323"/>
              <a:gd name="connsiteY49" fmla="*/ 3746265 h 4827586"/>
              <a:gd name="connsiteX50" fmla="*/ 2146654 w 7719323"/>
              <a:gd name="connsiteY50" fmla="*/ 3276039 h 4827586"/>
              <a:gd name="connsiteX51" fmla="*/ 2187916 w 7719323"/>
              <a:gd name="connsiteY51" fmla="*/ 3252786 h 4827586"/>
              <a:gd name="connsiteX52" fmla="*/ 6861086 w 7719323"/>
              <a:gd name="connsiteY52" fmla="*/ 2711449 h 4827586"/>
              <a:gd name="connsiteX53" fmla="*/ 7401911 w 7719323"/>
              <a:gd name="connsiteY53" fmla="*/ 2711449 h 4827586"/>
              <a:gd name="connsiteX54" fmla="*/ 7443116 w 7719323"/>
              <a:gd name="connsiteY54" fmla="*/ 2734666 h 4827586"/>
              <a:gd name="connsiteX55" fmla="*/ 7713529 w 7719323"/>
              <a:gd name="connsiteY55" fmla="*/ 3204169 h 4827586"/>
              <a:gd name="connsiteX56" fmla="*/ 7713529 w 7719323"/>
              <a:gd name="connsiteY56" fmla="*/ 3250604 h 4827586"/>
              <a:gd name="connsiteX57" fmla="*/ 7443116 w 7719323"/>
              <a:gd name="connsiteY57" fmla="*/ 3720107 h 4827586"/>
              <a:gd name="connsiteX58" fmla="*/ 7401911 w 7719323"/>
              <a:gd name="connsiteY58" fmla="*/ 3743324 h 4827586"/>
              <a:gd name="connsiteX59" fmla="*/ 6861086 w 7719323"/>
              <a:gd name="connsiteY59" fmla="*/ 3743324 h 4827586"/>
              <a:gd name="connsiteX60" fmla="*/ 6822456 w 7719323"/>
              <a:gd name="connsiteY60" fmla="*/ 3720107 h 4827586"/>
              <a:gd name="connsiteX61" fmla="*/ 6549468 w 7719323"/>
              <a:gd name="connsiteY61" fmla="*/ 3250604 h 4827586"/>
              <a:gd name="connsiteX62" fmla="*/ 6549468 w 7719323"/>
              <a:gd name="connsiteY62" fmla="*/ 3204169 h 4827586"/>
              <a:gd name="connsiteX63" fmla="*/ 6822456 w 7719323"/>
              <a:gd name="connsiteY63" fmla="*/ 2734666 h 4827586"/>
              <a:gd name="connsiteX64" fmla="*/ 6861086 w 7719323"/>
              <a:gd name="connsiteY64" fmla="*/ 2711449 h 4827586"/>
              <a:gd name="connsiteX65" fmla="*/ 4991011 w 7719323"/>
              <a:gd name="connsiteY65" fmla="*/ 2711449 h 4827586"/>
              <a:gd name="connsiteX66" fmla="*/ 5531836 w 7719323"/>
              <a:gd name="connsiteY66" fmla="*/ 2711449 h 4827586"/>
              <a:gd name="connsiteX67" fmla="*/ 5573040 w 7719323"/>
              <a:gd name="connsiteY67" fmla="*/ 2734666 h 4827586"/>
              <a:gd name="connsiteX68" fmla="*/ 5843453 w 7719323"/>
              <a:gd name="connsiteY68" fmla="*/ 3204169 h 4827586"/>
              <a:gd name="connsiteX69" fmla="*/ 5843453 w 7719323"/>
              <a:gd name="connsiteY69" fmla="*/ 3250604 h 4827586"/>
              <a:gd name="connsiteX70" fmla="*/ 5573040 w 7719323"/>
              <a:gd name="connsiteY70" fmla="*/ 3720107 h 4827586"/>
              <a:gd name="connsiteX71" fmla="*/ 5531836 w 7719323"/>
              <a:gd name="connsiteY71" fmla="*/ 3743324 h 4827586"/>
              <a:gd name="connsiteX72" fmla="*/ 4991011 w 7719323"/>
              <a:gd name="connsiteY72" fmla="*/ 3743324 h 4827586"/>
              <a:gd name="connsiteX73" fmla="*/ 4949807 w 7719323"/>
              <a:gd name="connsiteY73" fmla="*/ 3720107 h 4827586"/>
              <a:gd name="connsiteX74" fmla="*/ 4679393 w 7719323"/>
              <a:gd name="connsiteY74" fmla="*/ 3250604 h 4827586"/>
              <a:gd name="connsiteX75" fmla="*/ 4679393 w 7719323"/>
              <a:gd name="connsiteY75" fmla="*/ 3204169 h 4827586"/>
              <a:gd name="connsiteX76" fmla="*/ 4949807 w 7719323"/>
              <a:gd name="connsiteY76" fmla="*/ 2734666 h 4827586"/>
              <a:gd name="connsiteX77" fmla="*/ 4991011 w 7719323"/>
              <a:gd name="connsiteY77" fmla="*/ 2711449 h 4827586"/>
              <a:gd name="connsiteX78" fmla="*/ 3120936 w 7719323"/>
              <a:gd name="connsiteY78" fmla="*/ 2711449 h 4827586"/>
              <a:gd name="connsiteX79" fmla="*/ 3661761 w 7719323"/>
              <a:gd name="connsiteY79" fmla="*/ 2711449 h 4827586"/>
              <a:gd name="connsiteX80" fmla="*/ 3700391 w 7719323"/>
              <a:gd name="connsiteY80" fmla="*/ 2734666 h 4827586"/>
              <a:gd name="connsiteX81" fmla="*/ 3973378 w 7719323"/>
              <a:gd name="connsiteY81" fmla="*/ 3204169 h 4827586"/>
              <a:gd name="connsiteX82" fmla="*/ 3973378 w 7719323"/>
              <a:gd name="connsiteY82" fmla="*/ 3250604 h 4827586"/>
              <a:gd name="connsiteX83" fmla="*/ 3700391 w 7719323"/>
              <a:gd name="connsiteY83" fmla="*/ 3720107 h 4827586"/>
              <a:gd name="connsiteX84" fmla="*/ 3661761 w 7719323"/>
              <a:gd name="connsiteY84" fmla="*/ 3743324 h 4827586"/>
              <a:gd name="connsiteX85" fmla="*/ 3120936 w 7719323"/>
              <a:gd name="connsiteY85" fmla="*/ 3743324 h 4827586"/>
              <a:gd name="connsiteX86" fmla="*/ 3079731 w 7719323"/>
              <a:gd name="connsiteY86" fmla="*/ 3720107 h 4827586"/>
              <a:gd name="connsiteX87" fmla="*/ 2809318 w 7719323"/>
              <a:gd name="connsiteY87" fmla="*/ 3250604 h 4827586"/>
              <a:gd name="connsiteX88" fmla="*/ 2809318 w 7719323"/>
              <a:gd name="connsiteY88" fmla="*/ 3204169 h 4827586"/>
              <a:gd name="connsiteX89" fmla="*/ 3079731 w 7719323"/>
              <a:gd name="connsiteY89" fmla="*/ 2734666 h 4827586"/>
              <a:gd name="connsiteX90" fmla="*/ 3120936 w 7719323"/>
              <a:gd name="connsiteY90" fmla="*/ 2711449 h 4827586"/>
              <a:gd name="connsiteX91" fmla="*/ 5928064 w 7719323"/>
              <a:gd name="connsiteY91" fmla="*/ 2168524 h 4827586"/>
              <a:gd name="connsiteX92" fmla="*/ 6469617 w 7719323"/>
              <a:gd name="connsiteY92" fmla="*/ 2168524 h 4827586"/>
              <a:gd name="connsiteX93" fmla="*/ 6510878 w 7719323"/>
              <a:gd name="connsiteY93" fmla="*/ 2191777 h 4827586"/>
              <a:gd name="connsiteX94" fmla="*/ 6781655 w 7719323"/>
              <a:gd name="connsiteY94" fmla="*/ 2662003 h 4827586"/>
              <a:gd name="connsiteX95" fmla="*/ 6781655 w 7719323"/>
              <a:gd name="connsiteY95" fmla="*/ 2708509 h 4827586"/>
              <a:gd name="connsiteX96" fmla="*/ 6510878 w 7719323"/>
              <a:gd name="connsiteY96" fmla="*/ 3178734 h 4827586"/>
              <a:gd name="connsiteX97" fmla="*/ 6469617 w 7719323"/>
              <a:gd name="connsiteY97" fmla="*/ 3201987 h 4827586"/>
              <a:gd name="connsiteX98" fmla="*/ 5928064 w 7719323"/>
              <a:gd name="connsiteY98" fmla="*/ 3201987 h 4827586"/>
              <a:gd name="connsiteX99" fmla="*/ 5889382 w 7719323"/>
              <a:gd name="connsiteY99" fmla="*/ 3178734 h 4827586"/>
              <a:gd name="connsiteX100" fmla="*/ 5616028 w 7719323"/>
              <a:gd name="connsiteY100" fmla="*/ 2708509 h 4827586"/>
              <a:gd name="connsiteX101" fmla="*/ 5616028 w 7719323"/>
              <a:gd name="connsiteY101" fmla="*/ 2662003 h 4827586"/>
              <a:gd name="connsiteX102" fmla="*/ 5889382 w 7719323"/>
              <a:gd name="connsiteY102" fmla="*/ 2191777 h 4827586"/>
              <a:gd name="connsiteX103" fmla="*/ 5928064 w 7719323"/>
              <a:gd name="connsiteY103" fmla="*/ 2168524 h 4827586"/>
              <a:gd name="connsiteX104" fmla="*/ 4057990 w 7719323"/>
              <a:gd name="connsiteY104" fmla="*/ 2168524 h 4827586"/>
              <a:gd name="connsiteX105" fmla="*/ 4599544 w 7719323"/>
              <a:gd name="connsiteY105" fmla="*/ 2168524 h 4827586"/>
              <a:gd name="connsiteX106" fmla="*/ 4640804 w 7719323"/>
              <a:gd name="connsiteY106" fmla="*/ 2191777 h 4827586"/>
              <a:gd name="connsiteX107" fmla="*/ 4911580 w 7719323"/>
              <a:gd name="connsiteY107" fmla="*/ 2662003 h 4827586"/>
              <a:gd name="connsiteX108" fmla="*/ 4911580 w 7719323"/>
              <a:gd name="connsiteY108" fmla="*/ 2708509 h 4827586"/>
              <a:gd name="connsiteX109" fmla="*/ 4640804 w 7719323"/>
              <a:gd name="connsiteY109" fmla="*/ 3178734 h 4827586"/>
              <a:gd name="connsiteX110" fmla="*/ 4599544 w 7719323"/>
              <a:gd name="connsiteY110" fmla="*/ 3201987 h 4827586"/>
              <a:gd name="connsiteX111" fmla="*/ 4057990 w 7719323"/>
              <a:gd name="connsiteY111" fmla="*/ 3201987 h 4827586"/>
              <a:gd name="connsiteX112" fmla="*/ 4016729 w 7719323"/>
              <a:gd name="connsiteY112" fmla="*/ 3178734 h 4827586"/>
              <a:gd name="connsiteX113" fmla="*/ 3745954 w 7719323"/>
              <a:gd name="connsiteY113" fmla="*/ 2708509 h 4827586"/>
              <a:gd name="connsiteX114" fmla="*/ 3745954 w 7719323"/>
              <a:gd name="connsiteY114" fmla="*/ 2662003 h 4827586"/>
              <a:gd name="connsiteX115" fmla="*/ 4016729 w 7719323"/>
              <a:gd name="connsiteY115" fmla="*/ 2191777 h 4827586"/>
              <a:gd name="connsiteX116" fmla="*/ 4057990 w 7719323"/>
              <a:gd name="connsiteY116" fmla="*/ 2168524 h 4827586"/>
              <a:gd name="connsiteX117" fmla="*/ 2187916 w 7719323"/>
              <a:gd name="connsiteY117" fmla="*/ 2168524 h 4827586"/>
              <a:gd name="connsiteX118" fmla="*/ 2729468 w 7719323"/>
              <a:gd name="connsiteY118" fmla="*/ 2168524 h 4827586"/>
              <a:gd name="connsiteX119" fmla="*/ 2768150 w 7719323"/>
              <a:gd name="connsiteY119" fmla="*/ 2191777 h 4827586"/>
              <a:gd name="connsiteX120" fmla="*/ 3041505 w 7719323"/>
              <a:gd name="connsiteY120" fmla="*/ 2662003 h 4827586"/>
              <a:gd name="connsiteX121" fmla="*/ 3041505 w 7719323"/>
              <a:gd name="connsiteY121" fmla="*/ 2708509 h 4827586"/>
              <a:gd name="connsiteX122" fmla="*/ 2768150 w 7719323"/>
              <a:gd name="connsiteY122" fmla="*/ 3178734 h 4827586"/>
              <a:gd name="connsiteX123" fmla="*/ 2729468 w 7719323"/>
              <a:gd name="connsiteY123" fmla="*/ 3201987 h 4827586"/>
              <a:gd name="connsiteX124" fmla="*/ 2187916 w 7719323"/>
              <a:gd name="connsiteY124" fmla="*/ 3201987 h 4827586"/>
              <a:gd name="connsiteX125" fmla="*/ 2146654 w 7719323"/>
              <a:gd name="connsiteY125" fmla="*/ 3178734 h 4827586"/>
              <a:gd name="connsiteX126" fmla="*/ 1875878 w 7719323"/>
              <a:gd name="connsiteY126" fmla="*/ 2708509 h 4827586"/>
              <a:gd name="connsiteX127" fmla="*/ 1875878 w 7719323"/>
              <a:gd name="connsiteY127" fmla="*/ 2662003 h 4827586"/>
              <a:gd name="connsiteX128" fmla="*/ 2146654 w 7719323"/>
              <a:gd name="connsiteY128" fmla="*/ 2191777 h 4827586"/>
              <a:gd name="connsiteX129" fmla="*/ 2187916 w 7719323"/>
              <a:gd name="connsiteY129" fmla="*/ 2168524 h 4827586"/>
              <a:gd name="connsiteX130" fmla="*/ 315101 w 7719323"/>
              <a:gd name="connsiteY130" fmla="*/ 2168524 h 4827586"/>
              <a:gd name="connsiteX131" fmla="*/ 858957 w 7719323"/>
              <a:gd name="connsiteY131" fmla="*/ 2168524 h 4827586"/>
              <a:gd name="connsiteX132" fmla="*/ 897620 w 7719323"/>
              <a:gd name="connsiteY132" fmla="*/ 2191777 h 4827586"/>
              <a:gd name="connsiteX133" fmla="*/ 1168259 w 7719323"/>
              <a:gd name="connsiteY133" fmla="*/ 2662003 h 4827586"/>
              <a:gd name="connsiteX134" fmla="*/ 1168259 w 7719323"/>
              <a:gd name="connsiteY134" fmla="*/ 2708509 h 4827586"/>
              <a:gd name="connsiteX135" fmla="*/ 897620 w 7719323"/>
              <a:gd name="connsiteY135" fmla="*/ 3178734 h 4827586"/>
              <a:gd name="connsiteX136" fmla="*/ 858957 w 7719323"/>
              <a:gd name="connsiteY136" fmla="*/ 3201987 h 4827586"/>
              <a:gd name="connsiteX137" fmla="*/ 315101 w 7719323"/>
              <a:gd name="connsiteY137" fmla="*/ 3201987 h 4827586"/>
              <a:gd name="connsiteX138" fmla="*/ 276439 w 7719323"/>
              <a:gd name="connsiteY138" fmla="*/ 3178734 h 4827586"/>
              <a:gd name="connsiteX139" fmla="*/ 5799 w 7719323"/>
              <a:gd name="connsiteY139" fmla="*/ 2708509 h 4827586"/>
              <a:gd name="connsiteX140" fmla="*/ 5799 w 7719323"/>
              <a:gd name="connsiteY140" fmla="*/ 2662003 h 4827586"/>
              <a:gd name="connsiteX141" fmla="*/ 276439 w 7719323"/>
              <a:gd name="connsiteY141" fmla="*/ 2191777 h 4827586"/>
              <a:gd name="connsiteX142" fmla="*/ 315101 w 7719323"/>
              <a:gd name="connsiteY142" fmla="*/ 2168524 h 4827586"/>
              <a:gd name="connsiteX143" fmla="*/ 6861086 w 7719323"/>
              <a:gd name="connsiteY143" fmla="*/ 1627186 h 4827586"/>
              <a:gd name="connsiteX144" fmla="*/ 7401911 w 7719323"/>
              <a:gd name="connsiteY144" fmla="*/ 1627186 h 4827586"/>
              <a:gd name="connsiteX145" fmla="*/ 7443116 w 7719323"/>
              <a:gd name="connsiteY145" fmla="*/ 1650403 h 4827586"/>
              <a:gd name="connsiteX146" fmla="*/ 7713529 w 7719323"/>
              <a:gd name="connsiteY146" fmla="*/ 2119906 h 4827586"/>
              <a:gd name="connsiteX147" fmla="*/ 7713529 w 7719323"/>
              <a:gd name="connsiteY147" fmla="*/ 2166341 h 4827586"/>
              <a:gd name="connsiteX148" fmla="*/ 7443116 w 7719323"/>
              <a:gd name="connsiteY148" fmla="*/ 2635844 h 4827586"/>
              <a:gd name="connsiteX149" fmla="*/ 7401911 w 7719323"/>
              <a:gd name="connsiteY149" fmla="*/ 2659061 h 4827586"/>
              <a:gd name="connsiteX150" fmla="*/ 6861086 w 7719323"/>
              <a:gd name="connsiteY150" fmla="*/ 2659061 h 4827586"/>
              <a:gd name="connsiteX151" fmla="*/ 6822456 w 7719323"/>
              <a:gd name="connsiteY151" fmla="*/ 2635844 h 4827586"/>
              <a:gd name="connsiteX152" fmla="*/ 6549468 w 7719323"/>
              <a:gd name="connsiteY152" fmla="*/ 2166341 h 4827586"/>
              <a:gd name="connsiteX153" fmla="*/ 6549468 w 7719323"/>
              <a:gd name="connsiteY153" fmla="*/ 2119906 h 4827586"/>
              <a:gd name="connsiteX154" fmla="*/ 6822456 w 7719323"/>
              <a:gd name="connsiteY154" fmla="*/ 1650403 h 4827586"/>
              <a:gd name="connsiteX155" fmla="*/ 6861086 w 7719323"/>
              <a:gd name="connsiteY155" fmla="*/ 1627186 h 4827586"/>
              <a:gd name="connsiteX156" fmla="*/ 4991011 w 7719323"/>
              <a:gd name="connsiteY156" fmla="*/ 1627186 h 4827586"/>
              <a:gd name="connsiteX157" fmla="*/ 5531835 w 7719323"/>
              <a:gd name="connsiteY157" fmla="*/ 1627186 h 4827586"/>
              <a:gd name="connsiteX158" fmla="*/ 5573040 w 7719323"/>
              <a:gd name="connsiteY158" fmla="*/ 1650403 h 4827586"/>
              <a:gd name="connsiteX159" fmla="*/ 5843453 w 7719323"/>
              <a:gd name="connsiteY159" fmla="*/ 2119906 h 4827586"/>
              <a:gd name="connsiteX160" fmla="*/ 5843453 w 7719323"/>
              <a:gd name="connsiteY160" fmla="*/ 2166341 h 4827586"/>
              <a:gd name="connsiteX161" fmla="*/ 5573040 w 7719323"/>
              <a:gd name="connsiteY161" fmla="*/ 2635844 h 4827586"/>
              <a:gd name="connsiteX162" fmla="*/ 5531835 w 7719323"/>
              <a:gd name="connsiteY162" fmla="*/ 2659061 h 4827586"/>
              <a:gd name="connsiteX163" fmla="*/ 4991011 w 7719323"/>
              <a:gd name="connsiteY163" fmla="*/ 2659061 h 4827586"/>
              <a:gd name="connsiteX164" fmla="*/ 4949807 w 7719323"/>
              <a:gd name="connsiteY164" fmla="*/ 2635844 h 4827586"/>
              <a:gd name="connsiteX165" fmla="*/ 4679393 w 7719323"/>
              <a:gd name="connsiteY165" fmla="*/ 2166341 h 4827586"/>
              <a:gd name="connsiteX166" fmla="*/ 4679393 w 7719323"/>
              <a:gd name="connsiteY166" fmla="*/ 2119906 h 4827586"/>
              <a:gd name="connsiteX167" fmla="*/ 4949807 w 7719323"/>
              <a:gd name="connsiteY167" fmla="*/ 1650403 h 4827586"/>
              <a:gd name="connsiteX168" fmla="*/ 4991011 w 7719323"/>
              <a:gd name="connsiteY168" fmla="*/ 1627186 h 4827586"/>
              <a:gd name="connsiteX169" fmla="*/ 3120936 w 7719323"/>
              <a:gd name="connsiteY169" fmla="*/ 1627186 h 4827586"/>
              <a:gd name="connsiteX170" fmla="*/ 3661761 w 7719323"/>
              <a:gd name="connsiteY170" fmla="*/ 1627186 h 4827586"/>
              <a:gd name="connsiteX171" fmla="*/ 3700391 w 7719323"/>
              <a:gd name="connsiteY171" fmla="*/ 1650403 h 4827586"/>
              <a:gd name="connsiteX172" fmla="*/ 3973379 w 7719323"/>
              <a:gd name="connsiteY172" fmla="*/ 2119906 h 4827586"/>
              <a:gd name="connsiteX173" fmla="*/ 3973379 w 7719323"/>
              <a:gd name="connsiteY173" fmla="*/ 2166341 h 4827586"/>
              <a:gd name="connsiteX174" fmla="*/ 3700391 w 7719323"/>
              <a:gd name="connsiteY174" fmla="*/ 2635844 h 4827586"/>
              <a:gd name="connsiteX175" fmla="*/ 3661761 w 7719323"/>
              <a:gd name="connsiteY175" fmla="*/ 2659061 h 4827586"/>
              <a:gd name="connsiteX176" fmla="*/ 3120936 w 7719323"/>
              <a:gd name="connsiteY176" fmla="*/ 2659061 h 4827586"/>
              <a:gd name="connsiteX177" fmla="*/ 3079731 w 7719323"/>
              <a:gd name="connsiteY177" fmla="*/ 2635844 h 4827586"/>
              <a:gd name="connsiteX178" fmla="*/ 2809318 w 7719323"/>
              <a:gd name="connsiteY178" fmla="*/ 2166341 h 4827586"/>
              <a:gd name="connsiteX179" fmla="*/ 2809318 w 7719323"/>
              <a:gd name="connsiteY179" fmla="*/ 2119906 h 4827586"/>
              <a:gd name="connsiteX180" fmla="*/ 3079731 w 7719323"/>
              <a:gd name="connsiteY180" fmla="*/ 1650403 h 4827586"/>
              <a:gd name="connsiteX181" fmla="*/ 3120936 w 7719323"/>
              <a:gd name="connsiteY181" fmla="*/ 1627186 h 4827586"/>
              <a:gd name="connsiteX182" fmla="*/ 1248124 w 7719323"/>
              <a:gd name="connsiteY182" fmla="*/ 1627186 h 4827586"/>
              <a:gd name="connsiteX183" fmla="*/ 1791247 w 7719323"/>
              <a:gd name="connsiteY183" fmla="*/ 1627186 h 4827586"/>
              <a:gd name="connsiteX184" fmla="*/ 1829858 w 7719323"/>
              <a:gd name="connsiteY184" fmla="*/ 1650403 h 4827586"/>
              <a:gd name="connsiteX185" fmla="*/ 2100133 w 7719323"/>
              <a:gd name="connsiteY185" fmla="*/ 2119906 h 4827586"/>
              <a:gd name="connsiteX186" fmla="*/ 2100133 w 7719323"/>
              <a:gd name="connsiteY186" fmla="*/ 2166341 h 4827586"/>
              <a:gd name="connsiteX187" fmla="*/ 1829858 w 7719323"/>
              <a:gd name="connsiteY187" fmla="*/ 2635844 h 4827586"/>
              <a:gd name="connsiteX188" fmla="*/ 1791247 w 7719323"/>
              <a:gd name="connsiteY188" fmla="*/ 2659061 h 4827586"/>
              <a:gd name="connsiteX189" fmla="*/ 1248124 w 7719323"/>
              <a:gd name="connsiteY189" fmla="*/ 2659061 h 4827586"/>
              <a:gd name="connsiteX190" fmla="*/ 1209514 w 7719323"/>
              <a:gd name="connsiteY190" fmla="*/ 2635844 h 4827586"/>
              <a:gd name="connsiteX191" fmla="*/ 939239 w 7719323"/>
              <a:gd name="connsiteY191" fmla="*/ 2166341 h 4827586"/>
              <a:gd name="connsiteX192" fmla="*/ 939239 w 7719323"/>
              <a:gd name="connsiteY192" fmla="*/ 2119906 h 4827586"/>
              <a:gd name="connsiteX193" fmla="*/ 1209514 w 7719323"/>
              <a:gd name="connsiteY193" fmla="*/ 1650403 h 4827586"/>
              <a:gd name="connsiteX194" fmla="*/ 1248124 w 7719323"/>
              <a:gd name="connsiteY194" fmla="*/ 1627186 h 4827586"/>
              <a:gd name="connsiteX195" fmla="*/ 2187916 w 7719323"/>
              <a:gd name="connsiteY195" fmla="*/ 1084263 h 4827586"/>
              <a:gd name="connsiteX196" fmla="*/ 2729468 w 7719323"/>
              <a:gd name="connsiteY196" fmla="*/ 1084263 h 4827586"/>
              <a:gd name="connsiteX197" fmla="*/ 2768150 w 7719323"/>
              <a:gd name="connsiteY197" fmla="*/ 1107516 h 4827586"/>
              <a:gd name="connsiteX198" fmla="*/ 3041505 w 7719323"/>
              <a:gd name="connsiteY198" fmla="*/ 1577740 h 4827586"/>
              <a:gd name="connsiteX199" fmla="*/ 3041505 w 7719323"/>
              <a:gd name="connsiteY199" fmla="*/ 1624246 h 4827586"/>
              <a:gd name="connsiteX200" fmla="*/ 2768150 w 7719323"/>
              <a:gd name="connsiteY200" fmla="*/ 2094471 h 4827586"/>
              <a:gd name="connsiteX201" fmla="*/ 2729468 w 7719323"/>
              <a:gd name="connsiteY201" fmla="*/ 2117724 h 4827586"/>
              <a:gd name="connsiteX202" fmla="*/ 2187916 w 7719323"/>
              <a:gd name="connsiteY202" fmla="*/ 2117724 h 4827586"/>
              <a:gd name="connsiteX203" fmla="*/ 2146654 w 7719323"/>
              <a:gd name="connsiteY203" fmla="*/ 2094471 h 4827586"/>
              <a:gd name="connsiteX204" fmla="*/ 1875878 w 7719323"/>
              <a:gd name="connsiteY204" fmla="*/ 1624246 h 4827586"/>
              <a:gd name="connsiteX205" fmla="*/ 1875878 w 7719323"/>
              <a:gd name="connsiteY205" fmla="*/ 1577740 h 4827586"/>
              <a:gd name="connsiteX206" fmla="*/ 2146654 w 7719323"/>
              <a:gd name="connsiteY206" fmla="*/ 1107516 h 4827586"/>
              <a:gd name="connsiteX207" fmla="*/ 2187916 w 7719323"/>
              <a:gd name="connsiteY207" fmla="*/ 1084263 h 4827586"/>
              <a:gd name="connsiteX208" fmla="*/ 315101 w 7719323"/>
              <a:gd name="connsiteY208" fmla="*/ 1084263 h 4827586"/>
              <a:gd name="connsiteX209" fmla="*/ 858957 w 7719323"/>
              <a:gd name="connsiteY209" fmla="*/ 1084263 h 4827586"/>
              <a:gd name="connsiteX210" fmla="*/ 897620 w 7719323"/>
              <a:gd name="connsiteY210" fmla="*/ 1107516 h 4827586"/>
              <a:gd name="connsiteX211" fmla="*/ 1168259 w 7719323"/>
              <a:gd name="connsiteY211" fmla="*/ 1577740 h 4827586"/>
              <a:gd name="connsiteX212" fmla="*/ 1168259 w 7719323"/>
              <a:gd name="connsiteY212" fmla="*/ 1624246 h 4827586"/>
              <a:gd name="connsiteX213" fmla="*/ 897620 w 7719323"/>
              <a:gd name="connsiteY213" fmla="*/ 2094471 h 4827586"/>
              <a:gd name="connsiteX214" fmla="*/ 858957 w 7719323"/>
              <a:gd name="connsiteY214" fmla="*/ 2117724 h 4827586"/>
              <a:gd name="connsiteX215" fmla="*/ 315101 w 7719323"/>
              <a:gd name="connsiteY215" fmla="*/ 2117724 h 4827586"/>
              <a:gd name="connsiteX216" fmla="*/ 276439 w 7719323"/>
              <a:gd name="connsiteY216" fmla="*/ 2094471 h 4827586"/>
              <a:gd name="connsiteX217" fmla="*/ 5799 w 7719323"/>
              <a:gd name="connsiteY217" fmla="*/ 1624246 h 4827586"/>
              <a:gd name="connsiteX218" fmla="*/ 5799 w 7719323"/>
              <a:gd name="connsiteY218" fmla="*/ 1577740 h 4827586"/>
              <a:gd name="connsiteX219" fmla="*/ 276439 w 7719323"/>
              <a:gd name="connsiteY219" fmla="*/ 1107516 h 4827586"/>
              <a:gd name="connsiteX220" fmla="*/ 315101 w 7719323"/>
              <a:gd name="connsiteY220" fmla="*/ 1084263 h 4827586"/>
              <a:gd name="connsiteX221" fmla="*/ 5928064 w 7719323"/>
              <a:gd name="connsiteY221" fmla="*/ 1084262 h 4827586"/>
              <a:gd name="connsiteX222" fmla="*/ 6469617 w 7719323"/>
              <a:gd name="connsiteY222" fmla="*/ 1084262 h 4827586"/>
              <a:gd name="connsiteX223" fmla="*/ 6510878 w 7719323"/>
              <a:gd name="connsiteY223" fmla="*/ 1107515 h 4827586"/>
              <a:gd name="connsiteX224" fmla="*/ 6781654 w 7719323"/>
              <a:gd name="connsiteY224" fmla="*/ 1577740 h 4827586"/>
              <a:gd name="connsiteX225" fmla="*/ 6781654 w 7719323"/>
              <a:gd name="connsiteY225" fmla="*/ 1624246 h 4827586"/>
              <a:gd name="connsiteX226" fmla="*/ 6510878 w 7719323"/>
              <a:gd name="connsiteY226" fmla="*/ 2094471 h 4827586"/>
              <a:gd name="connsiteX227" fmla="*/ 6469617 w 7719323"/>
              <a:gd name="connsiteY227" fmla="*/ 2117724 h 4827586"/>
              <a:gd name="connsiteX228" fmla="*/ 5928064 w 7719323"/>
              <a:gd name="connsiteY228" fmla="*/ 2117724 h 4827586"/>
              <a:gd name="connsiteX229" fmla="*/ 5889382 w 7719323"/>
              <a:gd name="connsiteY229" fmla="*/ 2094471 h 4827586"/>
              <a:gd name="connsiteX230" fmla="*/ 5616028 w 7719323"/>
              <a:gd name="connsiteY230" fmla="*/ 1624246 h 4827586"/>
              <a:gd name="connsiteX231" fmla="*/ 5616028 w 7719323"/>
              <a:gd name="connsiteY231" fmla="*/ 1577740 h 4827586"/>
              <a:gd name="connsiteX232" fmla="*/ 5889382 w 7719323"/>
              <a:gd name="connsiteY232" fmla="*/ 1107515 h 4827586"/>
              <a:gd name="connsiteX233" fmla="*/ 5928064 w 7719323"/>
              <a:gd name="connsiteY233" fmla="*/ 1084262 h 4827586"/>
              <a:gd name="connsiteX234" fmla="*/ 1245376 w 7719323"/>
              <a:gd name="connsiteY234" fmla="*/ 542925 h 4827586"/>
              <a:gd name="connsiteX235" fmla="*/ 1789232 w 7719323"/>
              <a:gd name="connsiteY235" fmla="*/ 542925 h 4827586"/>
              <a:gd name="connsiteX236" fmla="*/ 1827895 w 7719323"/>
              <a:gd name="connsiteY236" fmla="*/ 566142 h 4827586"/>
              <a:gd name="connsiteX237" fmla="*/ 2098534 w 7719323"/>
              <a:gd name="connsiteY237" fmla="*/ 1035645 h 4827586"/>
              <a:gd name="connsiteX238" fmla="*/ 2098534 w 7719323"/>
              <a:gd name="connsiteY238" fmla="*/ 1082080 h 4827586"/>
              <a:gd name="connsiteX239" fmla="*/ 1827895 w 7719323"/>
              <a:gd name="connsiteY239" fmla="*/ 1551582 h 4827586"/>
              <a:gd name="connsiteX240" fmla="*/ 1789232 w 7719323"/>
              <a:gd name="connsiteY240" fmla="*/ 1574799 h 4827586"/>
              <a:gd name="connsiteX241" fmla="*/ 1245376 w 7719323"/>
              <a:gd name="connsiteY241" fmla="*/ 1574799 h 4827586"/>
              <a:gd name="connsiteX242" fmla="*/ 1206714 w 7719323"/>
              <a:gd name="connsiteY242" fmla="*/ 1551582 h 4827586"/>
              <a:gd name="connsiteX243" fmla="*/ 936074 w 7719323"/>
              <a:gd name="connsiteY243" fmla="*/ 1082080 h 4827586"/>
              <a:gd name="connsiteX244" fmla="*/ 936074 w 7719323"/>
              <a:gd name="connsiteY244" fmla="*/ 1035645 h 4827586"/>
              <a:gd name="connsiteX245" fmla="*/ 1206714 w 7719323"/>
              <a:gd name="connsiteY245" fmla="*/ 566142 h 4827586"/>
              <a:gd name="connsiteX246" fmla="*/ 1245376 w 7719323"/>
              <a:gd name="connsiteY246" fmla="*/ 542925 h 4827586"/>
              <a:gd name="connsiteX247" fmla="*/ 3120936 w 7719323"/>
              <a:gd name="connsiteY247" fmla="*/ 542924 h 4827586"/>
              <a:gd name="connsiteX248" fmla="*/ 3661761 w 7719323"/>
              <a:gd name="connsiteY248" fmla="*/ 542924 h 4827586"/>
              <a:gd name="connsiteX249" fmla="*/ 3700391 w 7719323"/>
              <a:gd name="connsiteY249" fmla="*/ 566142 h 4827586"/>
              <a:gd name="connsiteX250" fmla="*/ 3973379 w 7719323"/>
              <a:gd name="connsiteY250" fmla="*/ 1035645 h 4827586"/>
              <a:gd name="connsiteX251" fmla="*/ 3973379 w 7719323"/>
              <a:gd name="connsiteY251" fmla="*/ 1082079 h 4827586"/>
              <a:gd name="connsiteX252" fmla="*/ 3700391 w 7719323"/>
              <a:gd name="connsiteY252" fmla="*/ 1551582 h 4827586"/>
              <a:gd name="connsiteX253" fmla="*/ 3661761 w 7719323"/>
              <a:gd name="connsiteY253" fmla="*/ 1574799 h 4827586"/>
              <a:gd name="connsiteX254" fmla="*/ 3120936 w 7719323"/>
              <a:gd name="connsiteY254" fmla="*/ 1574799 h 4827586"/>
              <a:gd name="connsiteX255" fmla="*/ 3079731 w 7719323"/>
              <a:gd name="connsiteY255" fmla="*/ 1551582 h 4827586"/>
              <a:gd name="connsiteX256" fmla="*/ 2809318 w 7719323"/>
              <a:gd name="connsiteY256" fmla="*/ 1082079 h 4827586"/>
              <a:gd name="connsiteX257" fmla="*/ 2809318 w 7719323"/>
              <a:gd name="connsiteY257" fmla="*/ 1035645 h 4827586"/>
              <a:gd name="connsiteX258" fmla="*/ 3079731 w 7719323"/>
              <a:gd name="connsiteY258" fmla="*/ 566142 h 4827586"/>
              <a:gd name="connsiteX259" fmla="*/ 3120936 w 7719323"/>
              <a:gd name="connsiteY259" fmla="*/ 542924 h 4827586"/>
              <a:gd name="connsiteX260" fmla="*/ 4057990 w 7719323"/>
              <a:gd name="connsiteY260" fmla="*/ 0 h 4827586"/>
              <a:gd name="connsiteX261" fmla="*/ 4599544 w 7719323"/>
              <a:gd name="connsiteY261" fmla="*/ 0 h 4827586"/>
              <a:gd name="connsiteX262" fmla="*/ 4640804 w 7719323"/>
              <a:gd name="connsiteY262" fmla="*/ 23253 h 4827586"/>
              <a:gd name="connsiteX263" fmla="*/ 4911580 w 7719323"/>
              <a:gd name="connsiteY263" fmla="*/ 493479 h 4827586"/>
              <a:gd name="connsiteX264" fmla="*/ 4911580 w 7719323"/>
              <a:gd name="connsiteY264" fmla="*/ 539985 h 4827586"/>
              <a:gd name="connsiteX265" fmla="*/ 4640804 w 7719323"/>
              <a:gd name="connsiteY265" fmla="*/ 1010210 h 4827586"/>
              <a:gd name="connsiteX266" fmla="*/ 4599544 w 7719323"/>
              <a:gd name="connsiteY266" fmla="*/ 1033463 h 4827586"/>
              <a:gd name="connsiteX267" fmla="*/ 4057990 w 7719323"/>
              <a:gd name="connsiteY267" fmla="*/ 1033463 h 4827586"/>
              <a:gd name="connsiteX268" fmla="*/ 4016729 w 7719323"/>
              <a:gd name="connsiteY268" fmla="*/ 1010210 h 4827586"/>
              <a:gd name="connsiteX269" fmla="*/ 3745953 w 7719323"/>
              <a:gd name="connsiteY269" fmla="*/ 539985 h 4827586"/>
              <a:gd name="connsiteX270" fmla="*/ 3745953 w 7719323"/>
              <a:gd name="connsiteY270" fmla="*/ 493479 h 4827586"/>
              <a:gd name="connsiteX271" fmla="*/ 4016729 w 7719323"/>
              <a:gd name="connsiteY271" fmla="*/ 23253 h 4827586"/>
              <a:gd name="connsiteX272" fmla="*/ 4057990 w 7719323"/>
              <a:gd name="connsiteY272" fmla="*/ 0 h 4827586"/>
              <a:gd name="connsiteX273" fmla="*/ 2185898 w 7719323"/>
              <a:gd name="connsiteY273" fmla="*/ 0 h 4827586"/>
              <a:gd name="connsiteX274" fmla="*/ 2726723 w 7719323"/>
              <a:gd name="connsiteY274" fmla="*/ 0 h 4827586"/>
              <a:gd name="connsiteX275" fmla="*/ 2765353 w 7719323"/>
              <a:gd name="connsiteY275" fmla="*/ 23253 h 4827586"/>
              <a:gd name="connsiteX276" fmla="*/ 3035765 w 7719323"/>
              <a:gd name="connsiteY276" fmla="*/ 493479 h 4827586"/>
              <a:gd name="connsiteX277" fmla="*/ 3035765 w 7719323"/>
              <a:gd name="connsiteY277" fmla="*/ 539985 h 4827586"/>
              <a:gd name="connsiteX278" fmla="*/ 2765353 w 7719323"/>
              <a:gd name="connsiteY278" fmla="*/ 1010210 h 4827586"/>
              <a:gd name="connsiteX279" fmla="*/ 2726723 w 7719323"/>
              <a:gd name="connsiteY279" fmla="*/ 1033464 h 4827586"/>
              <a:gd name="connsiteX280" fmla="*/ 2185898 w 7719323"/>
              <a:gd name="connsiteY280" fmla="*/ 1033464 h 4827586"/>
              <a:gd name="connsiteX281" fmla="*/ 2144692 w 7719323"/>
              <a:gd name="connsiteY281" fmla="*/ 1010210 h 4827586"/>
              <a:gd name="connsiteX282" fmla="*/ 1874280 w 7719323"/>
              <a:gd name="connsiteY282" fmla="*/ 539985 h 4827586"/>
              <a:gd name="connsiteX283" fmla="*/ 1874280 w 7719323"/>
              <a:gd name="connsiteY283" fmla="*/ 493479 h 4827586"/>
              <a:gd name="connsiteX284" fmla="*/ 2144692 w 7719323"/>
              <a:gd name="connsiteY284" fmla="*/ 23253 h 4827586"/>
              <a:gd name="connsiteX285" fmla="*/ 2185898 w 7719323"/>
              <a:gd name="connsiteY285" fmla="*/ 0 h 482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7719323" h="4827586">
                <a:moveTo>
                  <a:pt x="3120936" y="3795711"/>
                </a:moveTo>
                <a:cubicBezTo>
                  <a:pt x="3661761" y="3795711"/>
                  <a:pt x="3661761" y="3795711"/>
                  <a:pt x="3661761" y="3795711"/>
                </a:cubicBezTo>
                <a:cubicBezTo>
                  <a:pt x="3677213" y="3795711"/>
                  <a:pt x="3692665" y="3806030"/>
                  <a:pt x="3700391" y="3818928"/>
                </a:cubicBezTo>
                <a:cubicBezTo>
                  <a:pt x="3973378" y="4288432"/>
                  <a:pt x="3973378" y="4288432"/>
                  <a:pt x="3973378" y="4288432"/>
                </a:cubicBezTo>
                <a:cubicBezTo>
                  <a:pt x="3981105" y="4303910"/>
                  <a:pt x="3981105" y="4321967"/>
                  <a:pt x="3973378" y="4334866"/>
                </a:cubicBezTo>
                <a:cubicBezTo>
                  <a:pt x="3700391" y="4804369"/>
                  <a:pt x="3700391" y="4804369"/>
                  <a:pt x="3700391" y="4804369"/>
                </a:cubicBezTo>
                <a:cubicBezTo>
                  <a:pt x="3692665" y="4819847"/>
                  <a:pt x="3677213" y="4827586"/>
                  <a:pt x="3661761" y="4827586"/>
                </a:cubicBezTo>
                <a:cubicBezTo>
                  <a:pt x="3120936" y="4827586"/>
                  <a:pt x="3120936" y="4827586"/>
                  <a:pt x="3120936" y="4827586"/>
                </a:cubicBezTo>
                <a:cubicBezTo>
                  <a:pt x="3102909" y="4827586"/>
                  <a:pt x="3087457" y="4819847"/>
                  <a:pt x="3079731" y="4804369"/>
                </a:cubicBezTo>
                <a:cubicBezTo>
                  <a:pt x="2809318" y="4334866"/>
                  <a:pt x="2809318" y="4334866"/>
                  <a:pt x="2809318" y="4334866"/>
                </a:cubicBezTo>
                <a:cubicBezTo>
                  <a:pt x="2801592" y="4321967"/>
                  <a:pt x="2801592" y="4303910"/>
                  <a:pt x="2809318" y="4288432"/>
                </a:cubicBezTo>
                <a:cubicBezTo>
                  <a:pt x="3079731" y="3818928"/>
                  <a:pt x="3079731" y="3818928"/>
                  <a:pt x="3079731" y="3818928"/>
                </a:cubicBezTo>
                <a:cubicBezTo>
                  <a:pt x="3087457" y="3806030"/>
                  <a:pt x="3102909" y="3795711"/>
                  <a:pt x="3120936" y="3795711"/>
                </a:cubicBezTo>
                <a:close/>
                <a:moveTo>
                  <a:pt x="5928064" y="3252786"/>
                </a:moveTo>
                <a:cubicBezTo>
                  <a:pt x="6469617" y="3252786"/>
                  <a:pt x="6469617" y="3252786"/>
                  <a:pt x="6469617" y="3252786"/>
                </a:cubicBezTo>
                <a:cubicBezTo>
                  <a:pt x="6487669" y="3252786"/>
                  <a:pt x="6503142" y="3263121"/>
                  <a:pt x="6510878" y="3276039"/>
                </a:cubicBezTo>
                <a:cubicBezTo>
                  <a:pt x="6781655" y="3746265"/>
                  <a:pt x="6781655" y="3746265"/>
                  <a:pt x="6781655" y="3746265"/>
                </a:cubicBezTo>
                <a:cubicBezTo>
                  <a:pt x="6789391" y="3761767"/>
                  <a:pt x="6789391" y="3779852"/>
                  <a:pt x="6781655" y="3792771"/>
                </a:cubicBezTo>
                <a:cubicBezTo>
                  <a:pt x="6510878" y="4262996"/>
                  <a:pt x="6510878" y="4262996"/>
                  <a:pt x="6510878" y="4262996"/>
                </a:cubicBezTo>
                <a:cubicBezTo>
                  <a:pt x="6503142" y="4278498"/>
                  <a:pt x="6487669" y="4286249"/>
                  <a:pt x="6469617" y="4286249"/>
                </a:cubicBezTo>
                <a:cubicBezTo>
                  <a:pt x="5928064" y="4286249"/>
                  <a:pt x="5928064" y="4286249"/>
                  <a:pt x="5928064" y="4286249"/>
                </a:cubicBezTo>
                <a:cubicBezTo>
                  <a:pt x="5912592" y="4286249"/>
                  <a:pt x="5897119" y="4278498"/>
                  <a:pt x="5889382" y="4262996"/>
                </a:cubicBezTo>
                <a:cubicBezTo>
                  <a:pt x="5616028" y="3792771"/>
                  <a:pt x="5616028" y="3792771"/>
                  <a:pt x="5616028" y="3792771"/>
                </a:cubicBezTo>
                <a:cubicBezTo>
                  <a:pt x="5608292" y="3779852"/>
                  <a:pt x="5608292" y="3761767"/>
                  <a:pt x="5616028" y="3746265"/>
                </a:cubicBezTo>
                <a:cubicBezTo>
                  <a:pt x="5889382" y="3276039"/>
                  <a:pt x="5889382" y="3276039"/>
                  <a:pt x="5889382" y="3276039"/>
                </a:cubicBezTo>
                <a:cubicBezTo>
                  <a:pt x="5897119" y="3263121"/>
                  <a:pt x="5912592" y="3252786"/>
                  <a:pt x="5928064" y="3252786"/>
                </a:cubicBezTo>
                <a:close/>
                <a:moveTo>
                  <a:pt x="4057990" y="3252786"/>
                </a:moveTo>
                <a:cubicBezTo>
                  <a:pt x="4599544" y="3252786"/>
                  <a:pt x="4599544" y="3252786"/>
                  <a:pt x="4599544" y="3252786"/>
                </a:cubicBezTo>
                <a:cubicBezTo>
                  <a:pt x="4617595" y="3252786"/>
                  <a:pt x="4630488" y="3263121"/>
                  <a:pt x="4640804" y="3276039"/>
                </a:cubicBezTo>
                <a:cubicBezTo>
                  <a:pt x="4911580" y="3746265"/>
                  <a:pt x="4911580" y="3746265"/>
                  <a:pt x="4911580" y="3746265"/>
                </a:cubicBezTo>
                <a:cubicBezTo>
                  <a:pt x="4919316" y="3761767"/>
                  <a:pt x="4919316" y="3779852"/>
                  <a:pt x="4911580" y="3792771"/>
                </a:cubicBezTo>
                <a:cubicBezTo>
                  <a:pt x="4640804" y="4262996"/>
                  <a:pt x="4640804" y="4262996"/>
                  <a:pt x="4640804" y="4262996"/>
                </a:cubicBezTo>
                <a:cubicBezTo>
                  <a:pt x="4630488" y="4278498"/>
                  <a:pt x="4617595" y="4286249"/>
                  <a:pt x="4599544" y="4286249"/>
                </a:cubicBezTo>
                <a:cubicBezTo>
                  <a:pt x="4057990" y="4286249"/>
                  <a:pt x="4057990" y="4286249"/>
                  <a:pt x="4057990" y="4286249"/>
                </a:cubicBezTo>
                <a:cubicBezTo>
                  <a:pt x="4039939" y="4286249"/>
                  <a:pt x="4027045" y="4278498"/>
                  <a:pt x="4016729" y="4262996"/>
                </a:cubicBezTo>
                <a:cubicBezTo>
                  <a:pt x="3745953" y="3792771"/>
                  <a:pt x="3745953" y="3792771"/>
                  <a:pt x="3745953" y="3792771"/>
                </a:cubicBezTo>
                <a:cubicBezTo>
                  <a:pt x="3738217" y="3779852"/>
                  <a:pt x="3738217" y="3761767"/>
                  <a:pt x="3745953" y="3746265"/>
                </a:cubicBezTo>
                <a:cubicBezTo>
                  <a:pt x="4016729" y="3276039"/>
                  <a:pt x="4016729" y="3276039"/>
                  <a:pt x="4016729" y="3276039"/>
                </a:cubicBezTo>
                <a:cubicBezTo>
                  <a:pt x="4027045" y="3263121"/>
                  <a:pt x="4039939" y="3252786"/>
                  <a:pt x="4057990" y="3252786"/>
                </a:cubicBezTo>
                <a:close/>
                <a:moveTo>
                  <a:pt x="2187916" y="3252786"/>
                </a:moveTo>
                <a:cubicBezTo>
                  <a:pt x="2729468" y="3252786"/>
                  <a:pt x="2729468" y="3252786"/>
                  <a:pt x="2729468" y="3252786"/>
                </a:cubicBezTo>
                <a:cubicBezTo>
                  <a:pt x="2744941" y="3252786"/>
                  <a:pt x="2760414" y="3263121"/>
                  <a:pt x="2768150" y="3276039"/>
                </a:cubicBezTo>
                <a:cubicBezTo>
                  <a:pt x="3041505" y="3746265"/>
                  <a:pt x="3041505" y="3746265"/>
                  <a:pt x="3041505" y="3746265"/>
                </a:cubicBezTo>
                <a:cubicBezTo>
                  <a:pt x="3049242" y="3761767"/>
                  <a:pt x="3049242" y="3779852"/>
                  <a:pt x="3041505" y="3792771"/>
                </a:cubicBezTo>
                <a:cubicBezTo>
                  <a:pt x="2768150" y="4262996"/>
                  <a:pt x="2768150" y="4262996"/>
                  <a:pt x="2768150" y="4262996"/>
                </a:cubicBezTo>
                <a:cubicBezTo>
                  <a:pt x="2760414" y="4278498"/>
                  <a:pt x="2744941" y="4286249"/>
                  <a:pt x="2729468" y="4286249"/>
                </a:cubicBezTo>
                <a:cubicBezTo>
                  <a:pt x="2187916" y="4286249"/>
                  <a:pt x="2187916" y="4286249"/>
                  <a:pt x="2187916" y="4286249"/>
                </a:cubicBezTo>
                <a:cubicBezTo>
                  <a:pt x="2169864" y="4286249"/>
                  <a:pt x="2154391" y="4278498"/>
                  <a:pt x="2146654" y="4262996"/>
                </a:cubicBezTo>
                <a:cubicBezTo>
                  <a:pt x="1875878" y="3792771"/>
                  <a:pt x="1875878" y="3792771"/>
                  <a:pt x="1875878" y="3792771"/>
                </a:cubicBezTo>
                <a:cubicBezTo>
                  <a:pt x="1868142" y="3779852"/>
                  <a:pt x="1868142" y="3761767"/>
                  <a:pt x="1875878" y="3746265"/>
                </a:cubicBezTo>
                <a:cubicBezTo>
                  <a:pt x="2146654" y="3276039"/>
                  <a:pt x="2146654" y="3276039"/>
                  <a:pt x="2146654" y="3276039"/>
                </a:cubicBezTo>
                <a:cubicBezTo>
                  <a:pt x="2154391" y="3263121"/>
                  <a:pt x="2169864" y="3252786"/>
                  <a:pt x="2187916" y="3252786"/>
                </a:cubicBezTo>
                <a:close/>
                <a:moveTo>
                  <a:pt x="6861086" y="2711449"/>
                </a:moveTo>
                <a:cubicBezTo>
                  <a:pt x="7401911" y="2711449"/>
                  <a:pt x="7401911" y="2711449"/>
                  <a:pt x="7401911" y="2711449"/>
                </a:cubicBezTo>
                <a:cubicBezTo>
                  <a:pt x="7419938" y="2711449"/>
                  <a:pt x="7435390" y="2721768"/>
                  <a:pt x="7443116" y="2734666"/>
                </a:cubicBezTo>
                <a:cubicBezTo>
                  <a:pt x="7713529" y="3204169"/>
                  <a:pt x="7713529" y="3204169"/>
                  <a:pt x="7713529" y="3204169"/>
                </a:cubicBezTo>
                <a:cubicBezTo>
                  <a:pt x="7721255" y="3219648"/>
                  <a:pt x="7721255" y="3237705"/>
                  <a:pt x="7713529" y="3250604"/>
                </a:cubicBezTo>
                <a:cubicBezTo>
                  <a:pt x="7443116" y="3720107"/>
                  <a:pt x="7443116" y="3720107"/>
                  <a:pt x="7443116" y="3720107"/>
                </a:cubicBezTo>
                <a:cubicBezTo>
                  <a:pt x="7435390" y="3735585"/>
                  <a:pt x="7419938" y="3743324"/>
                  <a:pt x="7401911" y="3743324"/>
                </a:cubicBezTo>
                <a:cubicBezTo>
                  <a:pt x="6861086" y="3743324"/>
                  <a:pt x="6861086" y="3743324"/>
                  <a:pt x="6861086" y="3743324"/>
                </a:cubicBezTo>
                <a:cubicBezTo>
                  <a:pt x="6845634" y="3743324"/>
                  <a:pt x="6830182" y="3735585"/>
                  <a:pt x="6822456" y="3720107"/>
                </a:cubicBezTo>
                <a:cubicBezTo>
                  <a:pt x="6549468" y="3250604"/>
                  <a:pt x="6549468" y="3250604"/>
                  <a:pt x="6549468" y="3250604"/>
                </a:cubicBezTo>
                <a:cubicBezTo>
                  <a:pt x="6541742" y="3237705"/>
                  <a:pt x="6541742" y="3219648"/>
                  <a:pt x="6549468" y="3204169"/>
                </a:cubicBezTo>
                <a:cubicBezTo>
                  <a:pt x="6822456" y="2734666"/>
                  <a:pt x="6822456" y="2734666"/>
                  <a:pt x="6822456" y="2734666"/>
                </a:cubicBezTo>
                <a:cubicBezTo>
                  <a:pt x="6830182" y="2721768"/>
                  <a:pt x="6845634" y="2711449"/>
                  <a:pt x="6861086" y="2711449"/>
                </a:cubicBezTo>
                <a:close/>
                <a:moveTo>
                  <a:pt x="4991011" y="2711449"/>
                </a:moveTo>
                <a:cubicBezTo>
                  <a:pt x="5531836" y="2711449"/>
                  <a:pt x="5531836" y="2711449"/>
                  <a:pt x="5531836" y="2711449"/>
                </a:cubicBezTo>
                <a:cubicBezTo>
                  <a:pt x="5549863" y="2711449"/>
                  <a:pt x="5562739" y="2721768"/>
                  <a:pt x="5573040" y="2734666"/>
                </a:cubicBezTo>
                <a:cubicBezTo>
                  <a:pt x="5843453" y="3204169"/>
                  <a:pt x="5843453" y="3204169"/>
                  <a:pt x="5843453" y="3204169"/>
                </a:cubicBezTo>
                <a:cubicBezTo>
                  <a:pt x="5851179" y="3219648"/>
                  <a:pt x="5851179" y="3237705"/>
                  <a:pt x="5843453" y="3250604"/>
                </a:cubicBezTo>
                <a:cubicBezTo>
                  <a:pt x="5573040" y="3720107"/>
                  <a:pt x="5573040" y="3720107"/>
                  <a:pt x="5573040" y="3720107"/>
                </a:cubicBezTo>
                <a:cubicBezTo>
                  <a:pt x="5562739" y="3735585"/>
                  <a:pt x="5549863" y="3743324"/>
                  <a:pt x="5531836" y="3743324"/>
                </a:cubicBezTo>
                <a:cubicBezTo>
                  <a:pt x="4991011" y="3743324"/>
                  <a:pt x="4991011" y="3743324"/>
                  <a:pt x="4991011" y="3743324"/>
                </a:cubicBezTo>
                <a:cubicBezTo>
                  <a:pt x="4972983" y="3743324"/>
                  <a:pt x="4960106" y="3735585"/>
                  <a:pt x="4949807" y="3720107"/>
                </a:cubicBezTo>
                <a:cubicBezTo>
                  <a:pt x="4679393" y="3250604"/>
                  <a:pt x="4679393" y="3250604"/>
                  <a:pt x="4679393" y="3250604"/>
                </a:cubicBezTo>
                <a:cubicBezTo>
                  <a:pt x="4671666" y="3237705"/>
                  <a:pt x="4671666" y="3219648"/>
                  <a:pt x="4679393" y="3204169"/>
                </a:cubicBezTo>
                <a:cubicBezTo>
                  <a:pt x="4949807" y="2734666"/>
                  <a:pt x="4949807" y="2734666"/>
                  <a:pt x="4949807" y="2734666"/>
                </a:cubicBezTo>
                <a:cubicBezTo>
                  <a:pt x="4960106" y="2721768"/>
                  <a:pt x="4972983" y="2711449"/>
                  <a:pt x="4991011" y="2711449"/>
                </a:cubicBezTo>
                <a:close/>
                <a:moveTo>
                  <a:pt x="3120936" y="2711449"/>
                </a:moveTo>
                <a:cubicBezTo>
                  <a:pt x="3661761" y="2711449"/>
                  <a:pt x="3661761" y="2711449"/>
                  <a:pt x="3661761" y="2711449"/>
                </a:cubicBezTo>
                <a:cubicBezTo>
                  <a:pt x="3677213" y="2711449"/>
                  <a:pt x="3692665" y="2721768"/>
                  <a:pt x="3700391" y="2734666"/>
                </a:cubicBezTo>
                <a:cubicBezTo>
                  <a:pt x="3973378" y="3204169"/>
                  <a:pt x="3973378" y="3204169"/>
                  <a:pt x="3973378" y="3204169"/>
                </a:cubicBezTo>
                <a:cubicBezTo>
                  <a:pt x="3981105" y="3219648"/>
                  <a:pt x="3981105" y="3237705"/>
                  <a:pt x="3973378" y="3250604"/>
                </a:cubicBezTo>
                <a:cubicBezTo>
                  <a:pt x="3700391" y="3720107"/>
                  <a:pt x="3700391" y="3720107"/>
                  <a:pt x="3700391" y="3720107"/>
                </a:cubicBezTo>
                <a:cubicBezTo>
                  <a:pt x="3692665" y="3735585"/>
                  <a:pt x="3677213" y="3743324"/>
                  <a:pt x="3661761" y="3743324"/>
                </a:cubicBezTo>
                <a:cubicBezTo>
                  <a:pt x="3120936" y="3743324"/>
                  <a:pt x="3120936" y="3743324"/>
                  <a:pt x="3120936" y="3743324"/>
                </a:cubicBezTo>
                <a:cubicBezTo>
                  <a:pt x="3102909" y="3743324"/>
                  <a:pt x="3087457" y="3735585"/>
                  <a:pt x="3079731" y="3720107"/>
                </a:cubicBezTo>
                <a:cubicBezTo>
                  <a:pt x="2809318" y="3250604"/>
                  <a:pt x="2809318" y="3250604"/>
                  <a:pt x="2809318" y="3250604"/>
                </a:cubicBezTo>
                <a:cubicBezTo>
                  <a:pt x="2801592" y="3237705"/>
                  <a:pt x="2801592" y="3219648"/>
                  <a:pt x="2809318" y="3204169"/>
                </a:cubicBezTo>
                <a:cubicBezTo>
                  <a:pt x="3079731" y="2734666"/>
                  <a:pt x="3079731" y="2734666"/>
                  <a:pt x="3079731" y="2734666"/>
                </a:cubicBezTo>
                <a:cubicBezTo>
                  <a:pt x="3087457" y="2721768"/>
                  <a:pt x="3102909" y="2711449"/>
                  <a:pt x="3120936" y="2711449"/>
                </a:cubicBezTo>
                <a:close/>
                <a:moveTo>
                  <a:pt x="5928064" y="2168524"/>
                </a:moveTo>
                <a:cubicBezTo>
                  <a:pt x="6469617" y="2168524"/>
                  <a:pt x="6469617" y="2168524"/>
                  <a:pt x="6469617" y="2168524"/>
                </a:cubicBezTo>
                <a:cubicBezTo>
                  <a:pt x="6487669" y="2168524"/>
                  <a:pt x="6503142" y="2178859"/>
                  <a:pt x="6510878" y="2191777"/>
                </a:cubicBezTo>
                <a:cubicBezTo>
                  <a:pt x="6781655" y="2662003"/>
                  <a:pt x="6781655" y="2662003"/>
                  <a:pt x="6781655" y="2662003"/>
                </a:cubicBezTo>
                <a:cubicBezTo>
                  <a:pt x="6789391" y="2677505"/>
                  <a:pt x="6789391" y="2695590"/>
                  <a:pt x="6781655" y="2708509"/>
                </a:cubicBezTo>
                <a:cubicBezTo>
                  <a:pt x="6510878" y="3178734"/>
                  <a:pt x="6510878" y="3178734"/>
                  <a:pt x="6510878" y="3178734"/>
                </a:cubicBezTo>
                <a:cubicBezTo>
                  <a:pt x="6503142" y="3194236"/>
                  <a:pt x="6487669" y="3201987"/>
                  <a:pt x="6469617" y="3201987"/>
                </a:cubicBezTo>
                <a:cubicBezTo>
                  <a:pt x="5928064" y="3201987"/>
                  <a:pt x="5928064" y="3201987"/>
                  <a:pt x="5928064" y="3201987"/>
                </a:cubicBezTo>
                <a:cubicBezTo>
                  <a:pt x="5912592" y="3201987"/>
                  <a:pt x="5897119" y="3194236"/>
                  <a:pt x="5889382" y="3178734"/>
                </a:cubicBezTo>
                <a:cubicBezTo>
                  <a:pt x="5616028" y="2708509"/>
                  <a:pt x="5616028" y="2708509"/>
                  <a:pt x="5616028" y="2708509"/>
                </a:cubicBezTo>
                <a:cubicBezTo>
                  <a:pt x="5608292" y="2695590"/>
                  <a:pt x="5608292" y="2677505"/>
                  <a:pt x="5616028" y="2662003"/>
                </a:cubicBezTo>
                <a:cubicBezTo>
                  <a:pt x="5889382" y="2191777"/>
                  <a:pt x="5889382" y="2191777"/>
                  <a:pt x="5889382" y="2191777"/>
                </a:cubicBezTo>
                <a:cubicBezTo>
                  <a:pt x="5897119" y="2178859"/>
                  <a:pt x="5912592" y="2168524"/>
                  <a:pt x="5928064" y="2168524"/>
                </a:cubicBezTo>
                <a:close/>
                <a:moveTo>
                  <a:pt x="4057990" y="2168524"/>
                </a:moveTo>
                <a:cubicBezTo>
                  <a:pt x="4599544" y="2168524"/>
                  <a:pt x="4599544" y="2168524"/>
                  <a:pt x="4599544" y="2168524"/>
                </a:cubicBezTo>
                <a:cubicBezTo>
                  <a:pt x="4617595" y="2168524"/>
                  <a:pt x="4630488" y="2178859"/>
                  <a:pt x="4640804" y="2191777"/>
                </a:cubicBezTo>
                <a:cubicBezTo>
                  <a:pt x="4911580" y="2662003"/>
                  <a:pt x="4911580" y="2662003"/>
                  <a:pt x="4911580" y="2662003"/>
                </a:cubicBezTo>
                <a:cubicBezTo>
                  <a:pt x="4919316" y="2677505"/>
                  <a:pt x="4919316" y="2695590"/>
                  <a:pt x="4911580" y="2708509"/>
                </a:cubicBezTo>
                <a:cubicBezTo>
                  <a:pt x="4640804" y="3178734"/>
                  <a:pt x="4640804" y="3178734"/>
                  <a:pt x="4640804" y="3178734"/>
                </a:cubicBezTo>
                <a:cubicBezTo>
                  <a:pt x="4630488" y="3194236"/>
                  <a:pt x="4617595" y="3201987"/>
                  <a:pt x="4599544" y="3201987"/>
                </a:cubicBezTo>
                <a:cubicBezTo>
                  <a:pt x="4057990" y="3201987"/>
                  <a:pt x="4057990" y="3201987"/>
                  <a:pt x="4057990" y="3201987"/>
                </a:cubicBezTo>
                <a:cubicBezTo>
                  <a:pt x="4039939" y="3201987"/>
                  <a:pt x="4027045" y="3194236"/>
                  <a:pt x="4016729" y="3178734"/>
                </a:cubicBezTo>
                <a:cubicBezTo>
                  <a:pt x="3745954" y="2708509"/>
                  <a:pt x="3745954" y="2708509"/>
                  <a:pt x="3745954" y="2708509"/>
                </a:cubicBezTo>
                <a:cubicBezTo>
                  <a:pt x="3738217" y="2695590"/>
                  <a:pt x="3738217" y="2677505"/>
                  <a:pt x="3745954" y="2662003"/>
                </a:cubicBezTo>
                <a:cubicBezTo>
                  <a:pt x="4016729" y="2191777"/>
                  <a:pt x="4016729" y="2191777"/>
                  <a:pt x="4016729" y="2191777"/>
                </a:cubicBezTo>
                <a:cubicBezTo>
                  <a:pt x="4027045" y="2178859"/>
                  <a:pt x="4039939" y="2168524"/>
                  <a:pt x="4057990" y="2168524"/>
                </a:cubicBezTo>
                <a:close/>
                <a:moveTo>
                  <a:pt x="2187916" y="2168524"/>
                </a:moveTo>
                <a:cubicBezTo>
                  <a:pt x="2729468" y="2168524"/>
                  <a:pt x="2729468" y="2168524"/>
                  <a:pt x="2729468" y="2168524"/>
                </a:cubicBezTo>
                <a:cubicBezTo>
                  <a:pt x="2744941" y="2168524"/>
                  <a:pt x="2760414" y="2178859"/>
                  <a:pt x="2768150" y="2191777"/>
                </a:cubicBezTo>
                <a:cubicBezTo>
                  <a:pt x="3041505" y="2662003"/>
                  <a:pt x="3041505" y="2662003"/>
                  <a:pt x="3041505" y="2662003"/>
                </a:cubicBezTo>
                <a:cubicBezTo>
                  <a:pt x="3049242" y="2677505"/>
                  <a:pt x="3049242" y="2695590"/>
                  <a:pt x="3041505" y="2708509"/>
                </a:cubicBezTo>
                <a:cubicBezTo>
                  <a:pt x="2768150" y="3178734"/>
                  <a:pt x="2768150" y="3178734"/>
                  <a:pt x="2768150" y="3178734"/>
                </a:cubicBezTo>
                <a:cubicBezTo>
                  <a:pt x="2760414" y="3194236"/>
                  <a:pt x="2744941" y="3201987"/>
                  <a:pt x="2729468" y="3201987"/>
                </a:cubicBezTo>
                <a:cubicBezTo>
                  <a:pt x="2187916" y="3201987"/>
                  <a:pt x="2187916" y="3201987"/>
                  <a:pt x="2187916" y="3201987"/>
                </a:cubicBezTo>
                <a:cubicBezTo>
                  <a:pt x="2169864" y="3201987"/>
                  <a:pt x="2154391" y="3194236"/>
                  <a:pt x="2146654" y="3178734"/>
                </a:cubicBezTo>
                <a:cubicBezTo>
                  <a:pt x="1875878" y="2708509"/>
                  <a:pt x="1875878" y="2708509"/>
                  <a:pt x="1875878" y="2708509"/>
                </a:cubicBezTo>
                <a:cubicBezTo>
                  <a:pt x="1868142" y="2695590"/>
                  <a:pt x="1868142" y="2677505"/>
                  <a:pt x="1875878" y="2662003"/>
                </a:cubicBezTo>
                <a:cubicBezTo>
                  <a:pt x="2146654" y="2191777"/>
                  <a:pt x="2146654" y="2191777"/>
                  <a:pt x="2146654" y="2191777"/>
                </a:cubicBezTo>
                <a:cubicBezTo>
                  <a:pt x="2154391" y="2178859"/>
                  <a:pt x="2169864" y="2168524"/>
                  <a:pt x="2187916" y="2168524"/>
                </a:cubicBezTo>
                <a:close/>
                <a:moveTo>
                  <a:pt x="315101" y="2168524"/>
                </a:moveTo>
                <a:cubicBezTo>
                  <a:pt x="858957" y="2168524"/>
                  <a:pt x="858957" y="2168524"/>
                  <a:pt x="858957" y="2168524"/>
                </a:cubicBezTo>
                <a:cubicBezTo>
                  <a:pt x="874422" y="2168524"/>
                  <a:pt x="889887" y="2178859"/>
                  <a:pt x="897620" y="2191777"/>
                </a:cubicBezTo>
                <a:cubicBezTo>
                  <a:pt x="1168259" y="2662003"/>
                  <a:pt x="1168259" y="2662003"/>
                  <a:pt x="1168259" y="2662003"/>
                </a:cubicBezTo>
                <a:cubicBezTo>
                  <a:pt x="1175992" y="2677505"/>
                  <a:pt x="1175992" y="2695590"/>
                  <a:pt x="1168259" y="2708509"/>
                </a:cubicBezTo>
                <a:cubicBezTo>
                  <a:pt x="897620" y="3178734"/>
                  <a:pt x="897620" y="3178734"/>
                  <a:pt x="897620" y="3178734"/>
                </a:cubicBezTo>
                <a:cubicBezTo>
                  <a:pt x="889887" y="3194236"/>
                  <a:pt x="874422" y="3201987"/>
                  <a:pt x="858957" y="3201987"/>
                </a:cubicBezTo>
                <a:cubicBezTo>
                  <a:pt x="315101" y="3201987"/>
                  <a:pt x="315101" y="3201987"/>
                  <a:pt x="315101" y="3201987"/>
                </a:cubicBezTo>
                <a:cubicBezTo>
                  <a:pt x="299636" y="3201987"/>
                  <a:pt x="284171" y="3194236"/>
                  <a:pt x="276439" y="3178734"/>
                </a:cubicBezTo>
                <a:cubicBezTo>
                  <a:pt x="5799" y="2708509"/>
                  <a:pt x="5799" y="2708509"/>
                  <a:pt x="5799" y="2708509"/>
                </a:cubicBezTo>
                <a:cubicBezTo>
                  <a:pt x="-1933" y="2695590"/>
                  <a:pt x="-1933" y="2677505"/>
                  <a:pt x="5799" y="2662003"/>
                </a:cubicBezTo>
                <a:cubicBezTo>
                  <a:pt x="276439" y="2191777"/>
                  <a:pt x="276439" y="2191777"/>
                  <a:pt x="276439" y="2191777"/>
                </a:cubicBezTo>
                <a:cubicBezTo>
                  <a:pt x="284171" y="2178859"/>
                  <a:pt x="299636" y="2168524"/>
                  <a:pt x="315101" y="2168524"/>
                </a:cubicBezTo>
                <a:close/>
                <a:moveTo>
                  <a:pt x="6861086" y="1627186"/>
                </a:moveTo>
                <a:cubicBezTo>
                  <a:pt x="7401911" y="1627186"/>
                  <a:pt x="7401911" y="1627186"/>
                  <a:pt x="7401911" y="1627186"/>
                </a:cubicBezTo>
                <a:cubicBezTo>
                  <a:pt x="7419938" y="1627186"/>
                  <a:pt x="7435390" y="1637505"/>
                  <a:pt x="7443116" y="1650403"/>
                </a:cubicBezTo>
                <a:cubicBezTo>
                  <a:pt x="7713529" y="2119906"/>
                  <a:pt x="7713529" y="2119906"/>
                  <a:pt x="7713529" y="2119906"/>
                </a:cubicBezTo>
                <a:cubicBezTo>
                  <a:pt x="7721255" y="2135385"/>
                  <a:pt x="7721255" y="2153442"/>
                  <a:pt x="7713529" y="2166341"/>
                </a:cubicBezTo>
                <a:cubicBezTo>
                  <a:pt x="7443116" y="2635844"/>
                  <a:pt x="7443116" y="2635844"/>
                  <a:pt x="7443116" y="2635844"/>
                </a:cubicBezTo>
                <a:cubicBezTo>
                  <a:pt x="7435390" y="2651322"/>
                  <a:pt x="7419938" y="2659061"/>
                  <a:pt x="7401911" y="2659061"/>
                </a:cubicBezTo>
                <a:cubicBezTo>
                  <a:pt x="6861086" y="2659061"/>
                  <a:pt x="6861086" y="2659061"/>
                  <a:pt x="6861086" y="2659061"/>
                </a:cubicBezTo>
                <a:cubicBezTo>
                  <a:pt x="6845634" y="2659061"/>
                  <a:pt x="6830182" y="2651322"/>
                  <a:pt x="6822456" y="2635844"/>
                </a:cubicBezTo>
                <a:cubicBezTo>
                  <a:pt x="6549468" y="2166341"/>
                  <a:pt x="6549468" y="2166341"/>
                  <a:pt x="6549468" y="2166341"/>
                </a:cubicBezTo>
                <a:cubicBezTo>
                  <a:pt x="6541742" y="2153442"/>
                  <a:pt x="6541742" y="2135385"/>
                  <a:pt x="6549468" y="2119906"/>
                </a:cubicBezTo>
                <a:cubicBezTo>
                  <a:pt x="6822456" y="1650403"/>
                  <a:pt x="6822456" y="1650403"/>
                  <a:pt x="6822456" y="1650403"/>
                </a:cubicBezTo>
                <a:cubicBezTo>
                  <a:pt x="6830182" y="1637505"/>
                  <a:pt x="6845634" y="1627186"/>
                  <a:pt x="6861086" y="1627186"/>
                </a:cubicBezTo>
                <a:close/>
                <a:moveTo>
                  <a:pt x="4991011" y="1627186"/>
                </a:moveTo>
                <a:cubicBezTo>
                  <a:pt x="5531835" y="1627186"/>
                  <a:pt x="5531835" y="1627186"/>
                  <a:pt x="5531835" y="1627186"/>
                </a:cubicBezTo>
                <a:cubicBezTo>
                  <a:pt x="5549863" y="1627186"/>
                  <a:pt x="5562739" y="1637505"/>
                  <a:pt x="5573040" y="1650403"/>
                </a:cubicBezTo>
                <a:cubicBezTo>
                  <a:pt x="5843453" y="2119906"/>
                  <a:pt x="5843453" y="2119906"/>
                  <a:pt x="5843453" y="2119906"/>
                </a:cubicBezTo>
                <a:cubicBezTo>
                  <a:pt x="5851179" y="2135385"/>
                  <a:pt x="5851179" y="2153442"/>
                  <a:pt x="5843453" y="2166341"/>
                </a:cubicBezTo>
                <a:cubicBezTo>
                  <a:pt x="5573040" y="2635844"/>
                  <a:pt x="5573040" y="2635844"/>
                  <a:pt x="5573040" y="2635844"/>
                </a:cubicBezTo>
                <a:cubicBezTo>
                  <a:pt x="5562739" y="2651322"/>
                  <a:pt x="5549863" y="2659061"/>
                  <a:pt x="5531835" y="2659061"/>
                </a:cubicBezTo>
                <a:cubicBezTo>
                  <a:pt x="4991011" y="2659061"/>
                  <a:pt x="4991011" y="2659061"/>
                  <a:pt x="4991011" y="2659061"/>
                </a:cubicBezTo>
                <a:cubicBezTo>
                  <a:pt x="4972983" y="2659061"/>
                  <a:pt x="4960106" y="2651322"/>
                  <a:pt x="4949807" y="2635844"/>
                </a:cubicBezTo>
                <a:cubicBezTo>
                  <a:pt x="4679393" y="2166341"/>
                  <a:pt x="4679393" y="2166341"/>
                  <a:pt x="4679393" y="2166341"/>
                </a:cubicBezTo>
                <a:cubicBezTo>
                  <a:pt x="4671666" y="2153442"/>
                  <a:pt x="4671666" y="2135385"/>
                  <a:pt x="4679393" y="2119906"/>
                </a:cubicBezTo>
                <a:cubicBezTo>
                  <a:pt x="4949807" y="1650403"/>
                  <a:pt x="4949807" y="1650403"/>
                  <a:pt x="4949807" y="1650403"/>
                </a:cubicBezTo>
                <a:cubicBezTo>
                  <a:pt x="4960106" y="1637505"/>
                  <a:pt x="4972983" y="1627186"/>
                  <a:pt x="4991011" y="1627186"/>
                </a:cubicBezTo>
                <a:close/>
                <a:moveTo>
                  <a:pt x="3120936" y="1627186"/>
                </a:moveTo>
                <a:cubicBezTo>
                  <a:pt x="3661761" y="1627186"/>
                  <a:pt x="3661761" y="1627186"/>
                  <a:pt x="3661761" y="1627186"/>
                </a:cubicBezTo>
                <a:cubicBezTo>
                  <a:pt x="3677213" y="1627186"/>
                  <a:pt x="3692665" y="1637505"/>
                  <a:pt x="3700391" y="1650403"/>
                </a:cubicBezTo>
                <a:cubicBezTo>
                  <a:pt x="3973379" y="2119906"/>
                  <a:pt x="3973379" y="2119906"/>
                  <a:pt x="3973379" y="2119906"/>
                </a:cubicBezTo>
                <a:cubicBezTo>
                  <a:pt x="3981105" y="2135385"/>
                  <a:pt x="3981105" y="2153442"/>
                  <a:pt x="3973379" y="2166341"/>
                </a:cubicBezTo>
                <a:cubicBezTo>
                  <a:pt x="3700391" y="2635844"/>
                  <a:pt x="3700391" y="2635844"/>
                  <a:pt x="3700391" y="2635844"/>
                </a:cubicBezTo>
                <a:cubicBezTo>
                  <a:pt x="3692665" y="2651322"/>
                  <a:pt x="3677213" y="2659061"/>
                  <a:pt x="3661761" y="2659061"/>
                </a:cubicBezTo>
                <a:cubicBezTo>
                  <a:pt x="3120936" y="2659061"/>
                  <a:pt x="3120936" y="2659061"/>
                  <a:pt x="3120936" y="2659061"/>
                </a:cubicBezTo>
                <a:cubicBezTo>
                  <a:pt x="3102909" y="2659061"/>
                  <a:pt x="3087457" y="2651322"/>
                  <a:pt x="3079731" y="2635844"/>
                </a:cubicBezTo>
                <a:cubicBezTo>
                  <a:pt x="2809318" y="2166341"/>
                  <a:pt x="2809318" y="2166341"/>
                  <a:pt x="2809318" y="2166341"/>
                </a:cubicBezTo>
                <a:cubicBezTo>
                  <a:pt x="2801592" y="2153442"/>
                  <a:pt x="2801592" y="2135385"/>
                  <a:pt x="2809318" y="2119906"/>
                </a:cubicBezTo>
                <a:cubicBezTo>
                  <a:pt x="3079731" y="1650403"/>
                  <a:pt x="3079731" y="1650403"/>
                  <a:pt x="3079731" y="1650403"/>
                </a:cubicBezTo>
                <a:cubicBezTo>
                  <a:pt x="3087457" y="1637505"/>
                  <a:pt x="3102909" y="1627186"/>
                  <a:pt x="3120936" y="1627186"/>
                </a:cubicBezTo>
                <a:close/>
                <a:moveTo>
                  <a:pt x="1248124" y="1627186"/>
                </a:moveTo>
                <a:cubicBezTo>
                  <a:pt x="1791247" y="1627186"/>
                  <a:pt x="1791247" y="1627186"/>
                  <a:pt x="1791247" y="1627186"/>
                </a:cubicBezTo>
                <a:cubicBezTo>
                  <a:pt x="1806692" y="1627186"/>
                  <a:pt x="1822136" y="1637505"/>
                  <a:pt x="1829858" y="1650403"/>
                </a:cubicBezTo>
                <a:cubicBezTo>
                  <a:pt x="2100133" y="2119906"/>
                  <a:pt x="2100133" y="2119906"/>
                  <a:pt x="2100133" y="2119906"/>
                </a:cubicBezTo>
                <a:cubicBezTo>
                  <a:pt x="2107855" y="2135385"/>
                  <a:pt x="2107855" y="2153442"/>
                  <a:pt x="2100133" y="2166341"/>
                </a:cubicBezTo>
                <a:cubicBezTo>
                  <a:pt x="1829858" y="2635844"/>
                  <a:pt x="1829858" y="2635844"/>
                  <a:pt x="1829858" y="2635844"/>
                </a:cubicBezTo>
                <a:cubicBezTo>
                  <a:pt x="1822136" y="2651322"/>
                  <a:pt x="1806692" y="2659061"/>
                  <a:pt x="1791247" y="2659061"/>
                </a:cubicBezTo>
                <a:cubicBezTo>
                  <a:pt x="1248124" y="2659061"/>
                  <a:pt x="1248124" y="2659061"/>
                  <a:pt x="1248124" y="2659061"/>
                </a:cubicBezTo>
                <a:cubicBezTo>
                  <a:pt x="1232680" y="2659061"/>
                  <a:pt x="1217236" y="2651322"/>
                  <a:pt x="1209514" y="2635844"/>
                </a:cubicBezTo>
                <a:cubicBezTo>
                  <a:pt x="939239" y="2166341"/>
                  <a:pt x="939239" y="2166341"/>
                  <a:pt x="939239" y="2166341"/>
                </a:cubicBezTo>
                <a:cubicBezTo>
                  <a:pt x="931517" y="2153442"/>
                  <a:pt x="931517" y="2135385"/>
                  <a:pt x="939239" y="2119906"/>
                </a:cubicBezTo>
                <a:cubicBezTo>
                  <a:pt x="1209514" y="1650403"/>
                  <a:pt x="1209514" y="1650403"/>
                  <a:pt x="1209514" y="1650403"/>
                </a:cubicBezTo>
                <a:cubicBezTo>
                  <a:pt x="1217236" y="1637505"/>
                  <a:pt x="1232680" y="1627186"/>
                  <a:pt x="1248124" y="1627186"/>
                </a:cubicBezTo>
                <a:close/>
                <a:moveTo>
                  <a:pt x="2187916" y="1084263"/>
                </a:moveTo>
                <a:cubicBezTo>
                  <a:pt x="2729468" y="1084263"/>
                  <a:pt x="2729468" y="1084263"/>
                  <a:pt x="2729468" y="1084263"/>
                </a:cubicBezTo>
                <a:cubicBezTo>
                  <a:pt x="2744941" y="1084263"/>
                  <a:pt x="2760414" y="1094597"/>
                  <a:pt x="2768150" y="1107516"/>
                </a:cubicBezTo>
                <a:cubicBezTo>
                  <a:pt x="3041505" y="1577740"/>
                  <a:pt x="3041505" y="1577740"/>
                  <a:pt x="3041505" y="1577740"/>
                </a:cubicBezTo>
                <a:cubicBezTo>
                  <a:pt x="3049242" y="1593242"/>
                  <a:pt x="3049242" y="1611327"/>
                  <a:pt x="3041505" y="1624246"/>
                </a:cubicBezTo>
                <a:cubicBezTo>
                  <a:pt x="2768150" y="2094471"/>
                  <a:pt x="2768150" y="2094471"/>
                  <a:pt x="2768150" y="2094471"/>
                </a:cubicBezTo>
                <a:cubicBezTo>
                  <a:pt x="2760414" y="2109973"/>
                  <a:pt x="2744941" y="2117724"/>
                  <a:pt x="2729468" y="2117724"/>
                </a:cubicBezTo>
                <a:cubicBezTo>
                  <a:pt x="2187916" y="2117724"/>
                  <a:pt x="2187916" y="2117724"/>
                  <a:pt x="2187916" y="2117724"/>
                </a:cubicBezTo>
                <a:cubicBezTo>
                  <a:pt x="2169864" y="2117724"/>
                  <a:pt x="2154391" y="2109973"/>
                  <a:pt x="2146654" y="2094471"/>
                </a:cubicBezTo>
                <a:cubicBezTo>
                  <a:pt x="1875878" y="1624246"/>
                  <a:pt x="1875878" y="1624246"/>
                  <a:pt x="1875878" y="1624246"/>
                </a:cubicBezTo>
                <a:cubicBezTo>
                  <a:pt x="1868142" y="1611327"/>
                  <a:pt x="1868142" y="1593242"/>
                  <a:pt x="1875878" y="1577740"/>
                </a:cubicBezTo>
                <a:cubicBezTo>
                  <a:pt x="2146654" y="1107516"/>
                  <a:pt x="2146654" y="1107516"/>
                  <a:pt x="2146654" y="1107516"/>
                </a:cubicBezTo>
                <a:cubicBezTo>
                  <a:pt x="2154391" y="1094597"/>
                  <a:pt x="2169864" y="1084263"/>
                  <a:pt x="2187916" y="1084263"/>
                </a:cubicBezTo>
                <a:close/>
                <a:moveTo>
                  <a:pt x="315101" y="1084263"/>
                </a:moveTo>
                <a:cubicBezTo>
                  <a:pt x="858957" y="1084263"/>
                  <a:pt x="858957" y="1084263"/>
                  <a:pt x="858957" y="1084263"/>
                </a:cubicBezTo>
                <a:cubicBezTo>
                  <a:pt x="874422" y="1084263"/>
                  <a:pt x="889887" y="1094597"/>
                  <a:pt x="897620" y="1107516"/>
                </a:cubicBezTo>
                <a:cubicBezTo>
                  <a:pt x="1168259" y="1577740"/>
                  <a:pt x="1168259" y="1577740"/>
                  <a:pt x="1168259" y="1577740"/>
                </a:cubicBezTo>
                <a:cubicBezTo>
                  <a:pt x="1175992" y="1593242"/>
                  <a:pt x="1175992" y="1611327"/>
                  <a:pt x="1168259" y="1624246"/>
                </a:cubicBezTo>
                <a:cubicBezTo>
                  <a:pt x="897620" y="2094471"/>
                  <a:pt x="897620" y="2094471"/>
                  <a:pt x="897620" y="2094471"/>
                </a:cubicBezTo>
                <a:cubicBezTo>
                  <a:pt x="889887" y="2109973"/>
                  <a:pt x="874422" y="2117724"/>
                  <a:pt x="858957" y="2117724"/>
                </a:cubicBezTo>
                <a:cubicBezTo>
                  <a:pt x="315101" y="2117724"/>
                  <a:pt x="315101" y="2117724"/>
                  <a:pt x="315101" y="2117724"/>
                </a:cubicBezTo>
                <a:cubicBezTo>
                  <a:pt x="299636" y="2117724"/>
                  <a:pt x="284171" y="2109973"/>
                  <a:pt x="276439" y="2094471"/>
                </a:cubicBezTo>
                <a:cubicBezTo>
                  <a:pt x="5799" y="1624246"/>
                  <a:pt x="5799" y="1624246"/>
                  <a:pt x="5799" y="1624246"/>
                </a:cubicBezTo>
                <a:cubicBezTo>
                  <a:pt x="-1933" y="1611327"/>
                  <a:pt x="-1933" y="1593242"/>
                  <a:pt x="5799" y="1577740"/>
                </a:cubicBezTo>
                <a:cubicBezTo>
                  <a:pt x="276439" y="1107516"/>
                  <a:pt x="276439" y="1107516"/>
                  <a:pt x="276439" y="1107516"/>
                </a:cubicBezTo>
                <a:cubicBezTo>
                  <a:pt x="284171" y="1094597"/>
                  <a:pt x="299636" y="1084263"/>
                  <a:pt x="315101" y="1084263"/>
                </a:cubicBezTo>
                <a:close/>
                <a:moveTo>
                  <a:pt x="5928064" y="1084262"/>
                </a:moveTo>
                <a:cubicBezTo>
                  <a:pt x="6469617" y="1084262"/>
                  <a:pt x="6469617" y="1084262"/>
                  <a:pt x="6469617" y="1084262"/>
                </a:cubicBezTo>
                <a:cubicBezTo>
                  <a:pt x="6487668" y="1084262"/>
                  <a:pt x="6503142" y="1094597"/>
                  <a:pt x="6510878" y="1107515"/>
                </a:cubicBezTo>
                <a:cubicBezTo>
                  <a:pt x="6781654" y="1577740"/>
                  <a:pt x="6781654" y="1577740"/>
                  <a:pt x="6781654" y="1577740"/>
                </a:cubicBezTo>
                <a:cubicBezTo>
                  <a:pt x="6789391" y="1593242"/>
                  <a:pt x="6789391" y="1611327"/>
                  <a:pt x="6781654" y="1624246"/>
                </a:cubicBezTo>
                <a:cubicBezTo>
                  <a:pt x="6510878" y="2094471"/>
                  <a:pt x="6510878" y="2094471"/>
                  <a:pt x="6510878" y="2094471"/>
                </a:cubicBezTo>
                <a:cubicBezTo>
                  <a:pt x="6503142" y="2109973"/>
                  <a:pt x="6487668" y="2117724"/>
                  <a:pt x="6469617" y="2117724"/>
                </a:cubicBezTo>
                <a:cubicBezTo>
                  <a:pt x="5928064" y="2117724"/>
                  <a:pt x="5928064" y="2117724"/>
                  <a:pt x="5928064" y="2117724"/>
                </a:cubicBezTo>
                <a:cubicBezTo>
                  <a:pt x="5912592" y="2117724"/>
                  <a:pt x="5897118" y="2109973"/>
                  <a:pt x="5889382" y="2094471"/>
                </a:cubicBezTo>
                <a:cubicBezTo>
                  <a:pt x="5616028" y="1624246"/>
                  <a:pt x="5616028" y="1624246"/>
                  <a:pt x="5616028" y="1624246"/>
                </a:cubicBezTo>
                <a:cubicBezTo>
                  <a:pt x="5608292" y="1611327"/>
                  <a:pt x="5608292" y="1593242"/>
                  <a:pt x="5616028" y="1577740"/>
                </a:cubicBezTo>
                <a:cubicBezTo>
                  <a:pt x="5889382" y="1107515"/>
                  <a:pt x="5889382" y="1107515"/>
                  <a:pt x="5889382" y="1107515"/>
                </a:cubicBezTo>
                <a:cubicBezTo>
                  <a:pt x="5897118" y="1094597"/>
                  <a:pt x="5912592" y="1084262"/>
                  <a:pt x="5928064" y="1084262"/>
                </a:cubicBezTo>
                <a:close/>
                <a:moveTo>
                  <a:pt x="1245376" y="542925"/>
                </a:moveTo>
                <a:cubicBezTo>
                  <a:pt x="1789232" y="542925"/>
                  <a:pt x="1789232" y="542925"/>
                  <a:pt x="1789232" y="542925"/>
                </a:cubicBezTo>
                <a:cubicBezTo>
                  <a:pt x="1804697" y="542925"/>
                  <a:pt x="1820162" y="553244"/>
                  <a:pt x="1827895" y="566142"/>
                </a:cubicBezTo>
                <a:cubicBezTo>
                  <a:pt x="2098534" y="1035645"/>
                  <a:pt x="2098534" y="1035645"/>
                  <a:pt x="2098534" y="1035645"/>
                </a:cubicBezTo>
                <a:cubicBezTo>
                  <a:pt x="2106267" y="1051124"/>
                  <a:pt x="2106267" y="1069181"/>
                  <a:pt x="2098534" y="1082080"/>
                </a:cubicBezTo>
                <a:cubicBezTo>
                  <a:pt x="1827895" y="1551582"/>
                  <a:pt x="1827895" y="1551582"/>
                  <a:pt x="1827895" y="1551582"/>
                </a:cubicBezTo>
                <a:cubicBezTo>
                  <a:pt x="1820162" y="1567060"/>
                  <a:pt x="1804697" y="1574799"/>
                  <a:pt x="1789232" y="1574799"/>
                </a:cubicBezTo>
                <a:cubicBezTo>
                  <a:pt x="1245376" y="1574799"/>
                  <a:pt x="1245376" y="1574799"/>
                  <a:pt x="1245376" y="1574799"/>
                </a:cubicBezTo>
                <a:cubicBezTo>
                  <a:pt x="1229911" y="1574799"/>
                  <a:pt x="1214446" y="1567060"/>
                  <a:pt x="1206714" y="1551582"/>
                </a:cubicBezTo>
                <a:cubicBezTo>
                  <a:pt x="936074" y="1082080"/>
                  <a:pt x="936074" y="1082080"/>
                  <a:pt x="936074" y="1082080"/>
                </a:cubicBezTo>
                <a:cubicBezTo>
                  <a:pt x="928342" y="1069181"/>
                  <a:pt x="928342" y="1051124"/>
                  <a:pt x="936074" y="1035645"/>
                </a:cubicBezTo>
                <a:cubicBezTo>
                  <a:pt x="1206714" y="566142"/>
                  <a:pt x="1206714" y="566142"/>
                  <a:pt x="1206714" y="566142"/>
                </a:cubicBezTo>
                <a:cubicBezTo>
                  <a:pt x="1214446" y="553244"/>
                  <a:pt x="1229911" y="542925"/>
                  <a:pt x="1245376" y="542925"/>
                </a:cubicBezTo>
                <a:close/>
                <a:moveTo>
                  <a:pt x="3120936" y="542924"/>
                </a:moveTo>
                <a:cubicBezTo>
                  <a:pt x="3661761" y="542924"/>
                  <a:pt x="3661761" y="542924"/>
                  <a:pt x="3661761" y="542924"/>
                </a:cubicBezTo>
                <a:cubicBezTo>
                  <a:pt x="3677213" y="542924"/>
                  <a:pt x="3692665" y="553243"/>
                  <a:pt x="3700391" y="566142"/>
                </a:cubicBezTo>
                <a:cubicBezTo>
                  <a:pt x="3973379" y="1035645"/>
                  <a:pt x="3973379" y="1035645"/>
                  <a:pt x="3973379" y="1035645"/>
                </a:cubicBezTo>
                <a:cubicBezTo>
                  <a:pt x="3981105" y="1051123"/>
                  <a:pt x="3981105" y="1069181"/>
                  <a:pt x="3973379" y="1082079"/>
                </a:cubicBezTo>
                <a:cubicBezTo>
                  <a:pt x="3700391" y="1551582"/>
                  <a:pt x="3700391" y="1551582"/>
                  <a:pt x="3700391" y="1551582"/>
                </a:cubicBezTo>
                <a:cubicBezTo>
                  <a:pt x="3692665" y="1567060"/>
                  <a:pt x="3677213" y="1574799"/>
                  <a:pt x="3661761" y="1574799"/>
                </a:cubicBezTo>
                <a:cubicBezTo>
                  <a:pt x="3120936" y="1574799"/>
                  <a:pt x="3120936" y="1574799"/>
                  <a:pt x="3120936" y="1574799"/>
                </a:cubicBezTo>
                <a:cubicBezTo>
                  <a:pt x="3102909" y="1574799"/>
                  <a:pt x="3087457" y="1567060"/>
                  <a:pt x="3079731" y="1551582"/>
                </a:cubicBezTo>
                <a:cubicBezTo>
                  <a:pt x="2809318" y="1082079"/>
                  <a:pt x="2809318" y="1082079"/>
                  <a:pt x="2809318" y="1082079"/>
                </a:cubicBezTo>
                <a:cubicBezTo>
                  <a:pt x="2801592" y="1069181"/>
                  <a:pt x="2801592" y="1051123"/>
                  <a:pt x="2809318" y="1035645"/>
                </a:cubicBezTo>
                <a:cubicBezTo>
                  <a:pt x="3079731" y="566142"/>
                  <a:pt x="3079731" y="566142"/>
                  <a:pt x="3079731" y="566142"/>
                </a:cubicBezTo>
                <a:cubicBezTo>
                  <a:pt x="3087457" y="553243"/>
                  <a:pt x="3102909" y="542924"/>
                  <a:pt x="3120936" y="542924"/>
                </a:cubicBezTo>
                <a:close/>
                <a:moveTo>
                  <a:pt x="4057990" y="0"/>
                </a:moveTo>
                <a:cubicBezTo>
                  <a:pt x="4599544" y="0"/>
                  <a:pt x="4599544" y="0"/>
                  <a:pt x="4599544" y="0"/>
                </a:cubicBezTo>
                <a:cubicBezTo>
                  <a:pt x="4617594" y="0"/>
                  <a:pt x="4630488" y="10335"/>
                  <a:pt x="4640804" y="23253"/>
                </a:cubicBezTo>
                <a:cubicBezTo>
                  <a:pt x="4911580" y="493479"/>
                  <a:pt x="4911580" y="493479"/>
                  <a:pt x="4911580" y="493479"/>
                </a:cubicBezTo>
                <a:cubicBezTo>
                  <a:pt x="4919316" y="508981"/>
                  <a:pt x="4919316" y="527066"/>
                  <a:pt x="4911580" y="539985"/>
                </a:cubicBezTo>
                <a:cubicBezTo>
                  <a:pt x="4640804" y="1010210"/>
                  <a:pt x="4640804" y="1010210"/>
                  <a:pt x="4640804" y="1010210"/>
                </a:cubicBezTo>
                <a:cubicBezTo>
                  <a:pt x="4630488" y="1025712"/>
                  <a:pt x="4617594" y="1033463"/>
                  <a:pt x="4599544" y="1033463"/>
                </a:cubicBezTo>
                <a:cubicBezTo>
                  <a:pt x="4057990" y="1033463"/>
                  <a:pt x="4057990" y="1033463"/>
                  <a:pt x="4057990" y="1033463"/>
                </a:cubicBezTo>
                <a:cubicBezTo>
                  <a:pt x="4039939" y="1033463"/>
                  <a:pt x="4027045" y="1025712"/>
                  <a:pt x="4016729" y="1010210"/>
                </a:cubicBezTo>
                <a:cubicBezTo>
                  <a:pt x="3745953" y="539985"/>
                  <a:pt x="3745953" y="539985"/>
                  <a:pt x="3745953" y="539985"/>
                </a:cubicBezTo>
                <a:cubicBezTo>
                  <a:pt x="3738217" y="527066"/>
                  <a:pt x="3738217" y="508981"/>
                  <a:pt x="3745953" y="493479"/>
                </a:cubicBezTo>
                <a:cubicBezTo>
                  <a:pt x="4016729" y="23253"/>
                  <a:pt x="4016729" y="23253"/>
                  <a:pt x="4016729" y="23253"/>
                </a:cubicBezTo>
                <a:cubicBezTo>
                  <a:pt x="4027045" y="10335"/>
                  <a:pt x="4039939" y="0"/>
                  <a:pt x="4057990" y="0"/>
                </a:cubicBezTo>
                <a:close/>
                <a:moveTo>
                  <a:pt x="2185898" y="0"/>
                </a:moveTo>
                <a:cubicBezTo>
                  <a:pt x="2726723" y="0"/>
                  <a:pt x="2726723" y="0"/>
                  <a:pt x="2726723" y="0"/>
                </a:cubicBezTo>
                <a:cubicBezTo>
                  <a:pt x="2742175" y="0"/>
                  <a:pt x="2757627" y="10335"/>
                  <a:pt x="2765353" y="23253"/>
                </a:cubicBezTo>
                <a:cubicBezTo>
                  <a:pt x="3035765" y="493479"/>
                  <a:pt x="3035765" y="493479"/>
                  <a:pt x="3035765" y="493479"/>
                </a:cubicBezTo>
                <a:cubicBezTo>
                  <a:pt x="3046067" y="508981"/>
                  <a:pt x="3046067" y="527066"/>
                  <a:pt x="3035765" y="539985"/>
                </a:cubicBezTo>
                <a:cubicBezTo>
                  <a:pt x="2765353" y="1010210"/>
                  <a:pt x="2765353" y="1010210"/>
                  <a:pt x="2765353" y="1010210"/>
                </a:cubicBezTo>
                <a:cubicBezTo>
                  <a:pt x="2757627" y="1025712"/>
                  <a:pt x="2742175" y="1033464"/>
                  <a:pt x="2726723" y="1033464"/>
                </a:cubicBezTo>
                <a:cubicBezTo>
                  <a:pt x="2185898" y="1033464"/>
                  <a:pt x="2185898" y="1033464"/>
                  <a:pt x="2185898" y="1033464"/>
                </a:cubicBezTo>
                <a:cubicBezTo>
                  <a:pt x="2167870" y="1033464"/>
                  <a:pt x="2152418" y="1025712"/>
                  <a:pt x="2144692" y="1010210"/>
                </a:cubicBezTo>
                <a:cubicBezTo>
                  <a:pt x="1874280" y="539985"/>
                  <a:pt x="1874280" y="539985"/>
                  <a:pt x="1874280" y="539985"/>
                </a:cubicBezTo>
                <a:cubicBezTo>
                  <a:pt x="1866554" y="527066"/>
                  <a:pt x="1866554" y="508981"/>
                  <a:pt x="1874280" y="493479"/>
                </a:cubicBezTo>
                <a:cubicBezTo>
                  <a:pt x="2144692" y="23253"/>
                  <a:pt x="2144692" y="23253"/>
                  <a:pt x="2144692" y="23253"/>
                </a:cubicBezTo>
                <a:cubicBezTo>
                  <a:pt x="2152418" y="10335"/>
                  <a:pt x="2167870" y="0"/>
                  <a:pt x="2185898" y="0"/>
                </a:cubicBezTo>
                <a:close/>
              </a:path>
            </a:pathLst>
          </a:custGeom>
        </p:spPr>
      </p:pic>
      <p:sp>
        <p:nvSpPr>
          <p:cNvPr id="45" name="TextBox 44"/>
          <p:cNvSpPr txBox="1"/>
          <p:nvPr/>
        </p:nvSpPr>
        <p:spPr>
          <a:xfrm flipH="1">
            <a:off x="7507854" y="908528"/>
            <a:ext cx="4065601" cy="169277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PROJECT</a:t>
            </a:r>
          </a:p>
          <a:p>
            <a:pPr algn="r"/>
            <a:r>
              <a:rPr lang="en-US" sz="4400" dirty="0">
                <a:solidFill>
                  <a:schemeClr val="tx1">
                    <a:lumMod val="75000"/>
                    <a:lumOff val="25000"/>
                  </a:schemeClr>
                </a:solidFill>
                <a:latin typeface="Montserrat Medium" panose="00000600000000000000" pitchFamily="50" charset="0"/>
              </a:rPr>
              <a:t> </a:t>
            </a:r>
            <a:r>
              <a:rPr lang="en-US" sz="4400" dirty="0">
                <a:solidFill>
                  <a:schemeClr val="accent4">
                    <a:lumMod val="75000"/>
                  </a:schemeClr>
                </a:solidFill>
                <a:latin typeface="Montserrat Medium" panose="00000600000000000000" pitchFamily="50" charset="0"/>
              </a:rPr>
              <a:t>WORKFLOW</a:t>
            </a:r>
          </a:p>
          <a:p>
            <a:pPr algn="r"/>
            <a:endParaRPr lang="en-US" sz="1600" dirty="0">
              <a:solidFill>
                <a:schemeClr val="tx1">
                  <a:lumMod val="65000"/>
                  <a:lumOff val="35000"/>
                </a:schemeClr>
              </a:solidFill>
              <a:latin typeface="Montserrat Light" panose="00000400000000000000" pitchFamily="50" charset="0"/>
            </a:endParaRPr>
          </a:p>
        </p:txBody>
      </p:sp>
      <p:sp>
        <p:nvSpPr>
          <p:cNvPr id="46" name="Rectangle 45"/>
          <p:cNvSpPr/>
          <p:nvPr/>
        </p:nvSpPr>
        <p:spPr>
          <a:xfrm flipH="1">
            <a:off x="7925470" y="2278149"/>
            <a:ext cx="3537813"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1" name="Rounded Rectangle 50"/>
          <p:cNvSpPr/>
          <p:nvPr/>
        </p:nvSpPr>
        <p:spPr>
          <a:xfrm>
            <a:off x="9694376" y="2630060"/>
            <a:ext cx="2345224" cy="295275"/>
          </a:xfrm>
          <a:prstGeom prst="roundRect">
            <a:avLst>
              <a:gd name="adj" fmla="val 424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FAF6D28A-E7A0-369D-B53B-7D972B2F7225}"/>
              </a:ext>
            </a:extLst>
          </p:cNvPr>
          <p:cNvGraphicFramePr/>
          <p:nvPr>
            <p:extLst>
              <p:ext uri="{D42A27DB-BD31-4B8C-83A1-F6EECF244321}">
                <p14:modId xmlns:p14="http://schemas.microsoft.com/office/powerpoint/2010/main" val="3241696885"/>
              </p:ext>
            </p:extLst>
          </p:nvPr>
        </p:nvGraphicFramePr>
        <p:xfrm>
          <a:off x="-836" y="4283327"/>
          <a:ext cx="6994489" cy="1756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1F24F051-0A6C-4D9D-AD12-C7480A0C7FE6}"/>
              </a:ext>
            </a:extLst>
          </p:cNvPr>
          <p:cNvGraphicFramePr/>
          <p:nvPr>
            <p:extLst>
              <p:ext uri="{D42A27DB-BD31-4B8C-83A1-F6EECF244321}">
                <p14:modId xmlns:p14="http://schemas.microsoft.com/office/powerpoint/2010/main" val="2605015127"/>
              </p:ext>
            </p:extLst>
          </p:nvPr>
        </p:nvGraphicFramePr>
        <p:xfrm>
          <a:off x="273371" y="3500888"/>
          <a:ext cx="7190428" cy="3502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45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5800089" y="350403"/>
            <a:ext cx="5918986" cy="1539443"/>
          </a:xfrm>
          <a:prstGeom prst="roundRect">
            <a:avLst>
              <a:gd name="adj" fmla="val 424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 Picture">
            <a:extLst>
              <a:ext uri="{FF2B5EF4-FFF2-40B4-BE49-F238E27FC236}">
                <a16:creationId xmlns:a16="http://schemas.microsoft.com/office/drawing/2014/main" id="{5EE09491-3BF4-A1FE-470E-65D60CF0B9CA}"/>
              </a:ext>
            </a:extLst>
          </p:cNvPr>
          <p:cNvPicPr>
            <a:picLocks noChangeAspect="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l="12009" r="12009"/>
          <a:stretch/>
        </p:blipFill>
        <p:spPr>
          <a:xfrm>
            <a:off x="395766" y="2569756"/>
            <a:ext cx="5343848" cy="4288244"/>
          </a:xfrm>
          <a:custGeom>
            <a:avLst/>
            <a:gdLst>
              <a:gd name="connsiteX0" fmla="*/ 1639434 w 6079505"/>
              <a:gd name="connsiteY0" fmla="*/ 0 h 5338324"/>
              <a:gd name="connsiteX1" fmla="*/ 4440071 w 6079505"/>
              <a:gd name="connsiteY1" fmla="*/ 0 h 5338324"/>
              <a:gd name="connsiteX2" fmla="*/ 4646309 w 6079505"/>
              <a:gd name="connsiteY2" fmla="*/ 119761 h 5338324"/>
              <a:gd name="connsiteX3" fmla="*/ 6048122 w 6079505"/>
              <a:gd name="connsiteY3" fmla="*/ 2550899 h 5338324"/>
              <a:gd name="connsiteX4" fmla="*/ 6048122 w 6079505"/>
              <a:gd name="connsiteY4" fmla="*/ 2790420 h 5338324"/>
              <a:gd name="connsiteX5" fmla="*/ 4646309 w 6079505"/>
              <a:gd name="connsiteY5" fmla="*/ 5218564 h 5338324"/>
              <a:gd name="connsiteX6" fmla="*/ 4440071 w 6079505"/>
              <a:gd name="connsiteY6" fmla="*/ 5338324 h 5338324"/>
              <a:gd name="connsiteX7" fmla="*/ 1639434 w 6079505"/>
              <a:gd name="connsiteY7" fmla="*/ 5338324 h 5338324"/>
              <a:gd name="connsiteX8" fmla="*/ 1433198 w 6079505"/>
              <a:gd name="connsiteY8" fmla="*/ 5218564 h 5338324"/>
              <a:gd name="connsiteX9" fmla="*/ 31384 w 6079505"/>
              <a:gd name="connsiteY9" fmla="*/ 2790420 h 5338324"/>
              <a:gd name="connsiteX10" fmla="*/ 31384 w 6079505"/>
              <a:gd name="connsiteY10" fmla="*/ 2550899 h 5338324"/>
              <a:gd name="connsiteX11" fmla="*/ 1433198 w 6079505"/>
              <a:gd name="connsiteY11" fmla="*/ 119761 h 5338324"/>
              <a:gd name="connsiteX12" fmla="*/ 1639434 w 6079505"/>
              <a:gd name="connsiteY12" fmla="*/ 0 h 533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505" h="5338324">
                <a:moveTo>
                  <a:pt x="1639434" y="0"/>
                </a:moveTo>
                <a:cubicBezTo>
                  <a:pt x="1639434" y="0"/>
                  <a:pt x="1639434" y="0"/>
                  <a:pt x="4440071" y="0"/>
                </a:cubicBezTo>
                <a:cubicBezTo>
                  <a:pt x="4526751" y="0"/>
                  <a:pt x="4604463" y="44910"/>
                  <a:pt x="4646309" y="119761"/>
                </a:cubicBezTo>
                <a:cubicBezTo>
                  <a:pt x="4646309" y="119761"/>
                  <a:pt x="4646309" y="119761"/>
                  <a:pt x="6048122" y="2550899"/>
                </a:cubicBezTo>
                <a:cubicBezTo>
                  <a:pt x="6089967" y="2622755"/>
                  <a:pt x="6089967" y="2715569"/>
                  <a:pt x="6048122" y="2790420"/>
                </a:cubicBezTo>
                <a:cubicBezTo>
                  <a:pt x="6048122" y="2790420"/>
                  <a:pt x="6048122" y="2790420"/>
                  <a:pt x="4646309" y="5218564"/>
                </a:cubicBezTo>
                <a:cubicBezTo>
                  <a:pt x="4604463" y="5293414"/>
                  <a:pt x="4526751" y="5338324"/>
                  <a:pt x="4440071" y="5338324"/>
                </a:cubicBezTo>
                <a:cubicBezTo>
                  <a:pt x="4440071" y="5338324"/>
                  <a:pt x="4440071" y="5338324"/>
                  <a:pt x="1639434" y="5338324"/>
                </a:cubicBezTo>
                <a:cubicBezTo>
                  <a:pt x="1552755" y="5338324"/>
                  <a:pt x="1475043" y="5293414"/>
                  <a:pt x="1433198" y="5218564"/>
                </a:cubicBezTo>
                <a:cubicBezTo>
                  <a:pt x="1433198" y="5218564"/>
                  <a:pt x="1433198" y="5218564"/>
                  <a:pt x="31384" y="2790420"/>
                </a:cubicBezTo>
                <a:cubicBezTo>
                  <a:pt x="-10461" y="2715569"/>
                  <a:pt x="-10461" y="2622755"/>
                  <a:pt x="31384" y="2550899"/>
                </a:cubicBezTo>
                <a:cubicBezTo>
                  <a:pt x="31384" y="2550899"/>
                  <a:pt x="31384" y="2550899"/>
                  <a:pt x="1433198" y="119761"/>
                </a:cubicBezTo>
                <a:cubicBezTo>
                  <a:pt x="1475043" y="44910"/>
                  <a:pt x="1552755" y="0"/>
                  <a:pt x="1639434" y="0"/>
                </a:cubicBezTo>
                <a:close/>
              </a:path>
            </a:pathLst>
          </a:cu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rcRect l="7890" r="12616" b="1070"/>
          <a:stretch/>
        </p:blipFill>
        <p:spPr>
          <a:xfrm>
            <a:off x="-1568496" y="-695469"/>
            <a:ext cx="7486303" cy="6530449"/>
          </a:xfrm>
          <a:custGeom>
            <a:avLst/>
            <a:gdLst>
              <a:gd name="connsiteX0" fmla="*/ 968567 w 3591731"/>
              <a:gd name="connsiteY0" fmla="*/ 0 h 3153850"/>
              <a:gd name="connsiteX1" fmla="*/ 2623165 w 3591731"/>
              <a:gd name="connsiteY1" fmla="*/ 0 h 3153850"/>
              <a:gd name="connsiteX2" fmla="*/ 2745008 w 3591731"/>
              <a:gd name="connsiteY2" fmla="*/ 70754 h 3153850"/>
              <a:gd name="connsiteX3" fmla="*/ 3573190 w 3591731"/>
              <a:gd name="connsiteY3" fmla="*/ 1507056 h 3153850"/>
              <a:gd name="connsiteX4" fmla="*/ 3573190 w 3591731"/>
              <a:gd name="connsiteY4" fmla="*/ 1648563 h 3153850"/>
              <a:gd name="connsiteX5" fmla="*/ 2745008 w 3591731"/>
              <a:gd name="connsiteY5" fmla="*/ 3083096 h 3153850"/>
              <a:gd name="connsiteX6" fmla="*/ 2623165 w 3591731"/>
              <a:gd name="connsiteY6" fmla="*/ 3153850 h 3153850"/>
              <a:gd name="connsiteX7" fmla="*/ 968567 w 3591731"/>
              <a:gd name="connsiteY7" fmla="*/ 3153850 h 3153850"/>
              <a:gd name="connsiteX8" fmla="*/ 846724 w 3591731"/>
              <a:gd name="connsiteY8" fmla="*/ 3083096 h 3153850"/>
              <a:gd name="connsiteX9" fmla="*/ 18542 w 3591731"/>
              <a:gd name="connsiteY9" fmla="*/ 1648563 h 3153850"/>
              <a:gd name="connsiteX10" fmla="*/ 18542 w 3591731"/>
              <a:gd name="connsiteY10" fmla="*/ 1507056 h 3153850"/>
              <a:gd name="connsiteX11" fmla="*/ 846724 w 3591731"/>
              <a:gd name="connsiteY11" fmla="*/ 70754 h 3153850"/>
              <a:gd name="connsiteX12" fmla="*/ 968567 w 3591731"/>
              <a:gd name="connsiteY12" fmla="*/ 0 h 315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1731" h="3153850">
                <a:moveTo>
                  <a:pt x="968567" y="0"/>
                </a:moveTo>
                <a:cubicBezTo>
                  <a:pt x="968567" y="0"/>
                  <a:pt x="968567" y="0"/>
                  <a:pt x="2623165" y="0"/>
                </a:cubicBezTo>
                <a:cubicBezTo>
                  <a:pt x="2674375" y="0"/>
                  <a:pt x="2720287" y="26533"/>
                  <a:pt x="2745008" y="70754"/>
                </a:cubicBezTo>
                <a:cubicBezTo>
                  <a:pt x="2745008" y="70754"/>
                  <a:pt x="2745008" y="70754"/>
                  <a:pt x="3573190" y="1507056"/>
                </a:cubicBezTo>
                <a:cubicBezTo>
                  <a:pt x="3597912" y="1549508"/>
                  <a:pt x="3597912" y="1604342"/>
                  <a:pt x="3573190" y="1648563"/>
                </a:cubicBezTo>
                <a:cubicBezTo>
                  <a:pt x="3573190" y="1648563"/>
                  <a:pt x="3573190" y="1648563"/>
                  <a:pt x="2745008" y="3083096"/>
                </a:cubicBezTo>
                <a:cubicBezTo>
                  <a:pt x="2720287" y="3127317"/>
                  <a:pt x="2674375" y="3153850"/>
                  <a:pt x="2623165" y="3153850"/>
                </a:cubicBezTo>
                <a:cubicBezTo>
                  <a:pt x="2623165" y="3153850"/>
                  <a:pt x="2623165" y="3153850"/>
                  <a:pt x="968567" y="3153850"/>
                </a:cubicBezTo>
                <a:cubicBezTo>
                  <a:pt x="917358" y="3153850"/>
                  <a:pt x="871446" y="3127317"/>
                  <a:pt x="846724" y="3083096"/>
                </a:cubicBezTo>
                <a:cubicBezTo>
                  <a:pt x="846724" y="3083096"/>
                  <a:pt x="846724" y="3083096"/>
                  <a:pt x="18542" y="1648563"/>
                </a:cubicBezTo>
                <a:cubicBezTo>
                  <a:pt x="-6180" y="1604342"/>
                  <a:pt x="-6180" y="1549508"/>
                  <a:pt x="18542" y="1507056"/>
                </a:cubicBezTo>
                <a:cubicBezTo>
                  <a:pt x="18542" y="1507056"/>
                  <a:pt x="18542" y="1507056"/>
                  <a:pt x="846724" y="70754"/>
                </a:cubicBezTo>
                <a:cubicBezTo>
                  <a:pt x="871446" y="26533"/>
                  <a:pt x="917358" y="0"/>
                  <a:pt x="968567" y="0"/>
                </a:cubicBezTo>
                <a:close/>
              </a:path>
            </a:pathLst>
          </a:custGeom>
        </p:spPr>
      </p:pic>
      <p:sp>
        <p:nvSpPr>
          <p:cNvPr id="20" name="TextBox 19"/>
          <p:cNvSpPr txBox="1"/>
          <p:nvPr/>
        </p:nvSpPr>
        <p:spPr>
          <a:xfrm>
            <a:off x="6353814" y="790056"/>
            <a:ext cx="5062604" cy="923330"/>
          </a:xfrm>
          <a:prstGeom prst="rect">
            <a:avLst/>
          </a:prstGeom>
          <a:noFill/>
        </p:spPr>
        <p:txBody>
          <a:bodyPr wrap="none" rtlCol="0">
            <a:spAutoFit/>
          </a:bodyPr>
          <a:lstStyle/>
          <a:p>
            <a:r>
              <a:rPr lang="en-US" sz="5400" dirty="0">
                <a:solidFill>
                  <a:schemeClr val="bg1"/>
                </a:solidFill>
                <a:latin typeface="Montserrat Medium" panose="00000600000000000000" pitchFamily="50" charset="0"/>
              </a:rPr>
              <a:t>Methodology </a:t>
            </a:r>
          </a:p>
        </p:txBody>
      </p:sp>
      <p:sp>
        <p:nvSpPr>
          <p:cNvPr id="21" name="Rectangle 20"/>
          <p:cNvSpPr/>
          <p:nvPr/>
        </p:nvSpPr>
        <p:spPr>
          <a:xfrm>
            <a:off x="6447636" y="790056"/>
            <a:ext cx="4623889" cy="6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4" name="Rectangle 23"/>
          <p:cNvSpPr/>
          <p:nvPr/>
        </p:nvSpPr>
        <p:spPr>
          <a:xfrm>
            <a:off x="6233340" y="2406473"/>
            <a:ext cx="5052483" cy="3693319"/>
          </a:xfrm>
          <a:prstGeom prst="rect">
            <a:avLst/>
          </a:prstGeom>
        </p:spPr>
        <p:txBody>
          <a:bodyPr wrap="square">
            <a:spAutoFit/>
          </a:bodyPr>
          <a:lstStyle/>
          <a:p>
            <a:pPr marL="342900" indent="-342900">
              <a:buFont typeface="+mj-lt"/>
              <a:buAutoNum type="arabicPeriod"/>
            </a:pP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Satellite imagery from Google Earth Engine.</a:t>
            </a:r>
          </a:p>
          <a:p>
            <a:pPr marL="342900" indent="-342900">
              <a:buFont typeface="+mj-lt"/>
              <a:buAutoNum type="arabicPeriod"/>
            </a:pPr>
            <a:endPar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Image processing using library CV2 and </a:t>
            </a:r>
            <a:r>
              <a:rPr lang="en-IN" dirty="0" err="1">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Skimage.Feature</a:t>
            </a: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a:t>
            </a:r>
          </a:p>
          <a:p>
            <a:pPr marL="342900" indent="-342900">
              <a:buFont typeface="+mj-lt"/>
              <a:buAutoNum type="arabicPeriod"/>
            </a:pPr>
            <a:endPar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Data Processing</a:t>
            </a:r>
          </a:p>
          <a:p>
            <a:pPr marL="342900" indent="-342900">
              <a:buFont typeface="+mj-lt"/>
              <a:buAutoNum type="arabicPeriod"/>
            </a:pPr>
            <a:endPar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ML learning models (Random Forest/KNN/ SVM) for classification.</a:t>
            </a:r>
          </a:p>
          <a:p>
            <a:pPr marL="342900" indent="-342900">
              <a:buFont typeface="+mj-lt"/>
              <a:buAutoNum type="arabicPeriod"/>
            </a:pPr>
            <a:endPar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IN"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Zone Classification Based on Red/Orange/Green</a:t>
            </a:r>
          </a:p>
        </p:txBody>
      </p:sp>
      <p:sp>
        <p:nvSpPr>
          <p:cNvPr id="19" name="Freeform 18"/>
          <p:cNvSpPr>
            <a:spLocks noChangeAspect="1"/>
          </p:cNvSpPr>
          <p:nvPr/>
        </p:nvSpPr>
        <p:spPr bwMode="auto">
          <a:xfrm>
            <a:off x="2937061" y="2747516"/>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4" name="Graphic 3" descr="Teacher with solid fill">
            <a:extLst>
              <a:ext uri="{FF2B5EF4-FFF2-40B4-BE49-F238E27FC236}">
                <a16:creationId xmlns:a16="http://schemas.microsoft.com/office/drawing/2014/main" id="{C202EAEE-F71B-A23A-B721-3B3839FBE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9275" y="3112374"/>
            <a:ext cx="914400" cy="914400"/>
          </a:xfrm>
          <a:prstGeom prst="rect">
            <a:avLst/>
          </a:prstGeom>
        </p:spPr>
      </p:pic>
    </p:spTree>
    <p:extLst>
      <p:ext uri="{BB962C8B-B14F-4D97-AF65-F5344CB8AC3E}">
        <p14:creationId xmlns:p14="http://schemas.microsoft.com/office/powerpoint/2010/main" val="405963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58BBE-230C-0A69-A899-195F5FDF01F7}"/>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4761EA8D-8B03-6031-DA5D-2ACD4F46520F}"/>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12039" r="12039"/>
          <a:stretch/>
        </p:blipFill>
        <p:spPr>
          <a:xfrm>
            <a:off x="8600269" y="3429000"/>
            <a:ext cx="3591731" cy="3153850"/>
          </a:xfrm>
          <a:custGeom>
            <a:avLst/>
            <a:gdLst>
              <a:gd name="connsiteX0" fmla="*/ 968567 w 3591731"/>
              <a:gd name="connsiteY0" fmla="*/ 0 h 3153850"/>
              <a:gd name="connsiteX1" fmla="*/ 2623165 w 3591731"/>
              <a:gd name="connsiteY1" fmla="*/ 0 h 3153850"/>
              <a:gd name="connsiteX2" fmla="*/ 2745008 w 3591731"/>
              <a:gd name="connsiteY2" fmla="*/ 70754 h 3153850"/>
              <a:gd name="connsiteX3" fmla="*/ 3573190 w 3591731"/>
              <a:gd name="connsiteY3" fmla="*/ 1507056 h 3153850"/>
              <a:gd name="connsiteX4" fmla="*/ 3573190 w 3591731"/>
              <a:gd name="connsiteY4" fmla="*/ 1648563 h 3153850"/>
              <a:gd name="connsiteX5" fmla="*/ 2745008 w 3591731"/>
              <a:gd name="connsiteY5" fmla="*/ 3083096 h 3153850"/>
              <a:gd name="connsiteX6" fmla="*/ 2623165 w 3591731"/>
              <a:gd name="connsiteY6" fmla="*/ 3153850 h 3153850"/>
              <a:gd name="connsiteX7" fmla="*/ 968567 w 3591731"/>
              <a:gd name="connsiteY7" fmla="*/ 3153850 h 3153850"/>
              <a:gd name="connsiteX8" fmla="*/ 846724 w 3591731"/>
              <a:gd name="connsiteY8" fmla="*/ 3083096 h 3153850"/>
              <a:gd name="connsiteX9" fmla="*/ 18542 w 3591731"/>
              <a:gd name="connsiteY9" fmla="*/ 1648563 h 3153850"/>
              <a:gd name="connsiteX10" fmla="*/ 18542 w 3591731"/>
              <a:gd name="connsiteY10" fmla="*/ 1507056 h 3153850"/>
              <a:gd name="connsiteX11" fmla="*/ 846724 w 3591731"/>
              <a:gd name="connsiteY11" fmla="*/ 70754 h 3153850"/>
              <a:gd name="connsiteX12" fmla="*/ 968567 w 3591731"/>
              <a:gd name="connsiteY12" fmla="*/ 0 h 315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1731" h="3153850">
                <a:moveTo>
                  <a:pt x="968567" y="0"/>
                </a:moveTo>
                <a:cubicBezTo>
                  <a:pt x="968567" y="0"/>
                  <a:pt x="968567" y="0"/>
                  <a:pt x="2623165" y="0"/>
                </a:cubicBezTo>
                <a:cubicBezTo>
                  <a:pt x="2674375" y="0"/>
                  <a:pt x="2720287" y="26533"/>
                  <a:pt x="2745008" y="70754"/>
                </a:cubicBezTo>
                <a:cubicBezTo>
                  <a:pt x="2745008" y="70754"/>
                  <a:pt x="2745008" y="70754"/>
                  <a:pt x="3573190" y="1507056"/>
                </a:cubicBezTo>
                <a:cubicBezTo>
                  <a:pt x="3597912" y="1549508"/>
                  <a:pt x="3597912" y="1604342"/>
                  <a:pt x="3573190" y="1648563"/>
                </a:cubicBezTo>
                <a:cubicBezTo>
                  <a:pt x="3573190" y="1648563"/>
                  <a:pt x="3573190" y="1648563"/>
                  <a:pt x="2745008" y="3083096"/>
                </a:cubicBezTo>
                <a:cubicBezTo>
                  <a:pt x="2720287" y="3127317"/>
                  <a:pt x="2674375" y="3153850"/>
                  <a:pt x="2623165" y="3153850"/>
                </a:cubicBezTo>
                <a:cubicBezTo>
                  <a:pt x="2623165" y="3153850"/>
                  <a:pt x="2623165" y="3153850"/>
                  <a:pt x="968567" y="3153850"/>
                </a:cubicBezTo>
                <a:cubicBezTo>
                  <a:pt x="917358" y="3153850"/>
                  <a:pt x="871446" y="3127317"/>
                  <a:pt x="846724" y="3083096"/>
                </a:cubicBezTo>
                <a:cubicBezTo>
                  <a:pt x="846724" y="3083096"/>
                  <a:pt x="846724" y="3083096"/>
                  <a:pt x="18542" y="1648563"/>
                </a:cubicBezTo>
                <a:cubicBezTo>
                  <a:pt x="-6180" y="1604342"/>
                  <a:pt x="-6180" y="1549508"/>
                  <a:pt x="18542" y="1507056"/>
                </a:cubicBezTo>
                <a:cubicBezTo>
                  <a:pt x="18542" y="1507056"/>
                  <a:pt x="18542" y="1507056"/>
                  <a:pt x="846724" y="70754"/>
                </a:cubicBezTo>
                <a:cubicBezTo>
                  <a:pt x="871446" y="26533"/>
                  <a:pt x="917358" y="0"/>
                  <a:pt x="968567" y="0"/>
                </a:cubicBezTo>
                <a:close/>
              </a:path>
            </a:pathLst>
          </a:custGeom>
        </p:spPr>
      </p:pic>
      <p:pic>
        <p:nvPicPr>
          <p:cNvPr id="28" name="!! Picture">
            <a:extLst>
              <a:ext uri="{FF2B5EF4-FFF2-40B4-BE49-F238E27FC236}">
                <a16:creationId xmlns:a16="http://schemas.microsoft.com/office/drawing/2014/main" id="{39DFACF4-1D75-0DA0-2D85-EC9177A5A06E}"/>
              </a:ext>
            </a:extLst>
          </p:cNvPr>
          <p:cNvPicPr>
            <a:picLocks noChangeAspect="1"/>
          </p:cNvPicPr>
          <p:nvPr/>
        </p:nvPicPr>
        <p:blipFill>
          <a:blip r:embed="rId3">
            <a:extLst>
              <a:ext uri="{28A0092B-C50C-407E-A947-70E740481C1C}">
                <a14:useLocalDpi xmlns:a14="http://schemas.microsoft.com/office/drawing/2010/main" val="0"/>
              </a:ext>
            </a:extLst>
          </a:blip>
          <a:srcRect l="330" r="330"/>
          <a:stretch/>
        </p:blipFill>
        <p:spPr>
          <a:xfrm>
            <a:off x="4189814" y="0"/>
            <a:ext cx="8002186" cy="5370286"/>
          </a:xfrm>
          <a:custGeom>
            <a:avLst/>
            <a:gdLst>
              <a:gd name="connsiteX0" fmla="*/ 642716 w 8002186"/>
              <a:gd name="connsiteY0" fmla="*/ 0 h 5370286"/>
              <a:gd name="connsiteX1" fmla="*/ 8002186 w 8002186"/>
              <a:gd name="connsiteY1" fmla="*/ 0 h 5370286"/>
              <a:gd name="connsiteX2" fmla="*/ 8002186 w 8002186"/>
              <a:gd name="connsiteY2" fmla="*/ 3854761 h 5370286"/>
              <a:gd name="connsiteX3" fmla="*/ 7955402 w 8002186"/>
              <a:gd name="connsiteY3" fmla="*/ 3935798 h 5370286"/>
              <a:gd name="connsiteX4" fmla="*/ 7234906 w 8002186"/>
              <a:gd name="connsiteY4" fmla="*/ 5183803 h 5370286"/>
              <a:gd name="connsiteX5" fmla="*/ 6913768 w 8002186"/>
              <a:gd name="connsiteY5" fmla="*/ 5370286 h 5370286"/>
              <a:gd name="connsiteX6" fmla="*/ 2552812 w 8002186"/>
              <a:gd name="connsiteY6" fmla="*/ 5370286 h 5370286"/>
              <a:gd name="connsiteX7" fmla="*/ 2231675 w 8002186"/>
              <a:gd name="connsiteY7" fmla="*/ 5183803 h 5370286"/>
              <a:gd name="connsiteX8" fmla="*/ 48870 w 8002186"/>
              <a:gd name="connsiteY8" fmla="*/ 1402863 h 5370286"/>
              <a:gd name="connsiteX9" fmla="*/ 48870 w 8002186"/>
              <a:gd name="connsiteY9" fmla="*/ 1029897 h 5370286"/>
              <a:gd name="connsiteX10" fmla="*/ 581781 w 8002186"/>
              <a:gd name="connsiteY10" fmla="*/ 105678 h 53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2186" h="5370286">
                <a:moveTo>
                  <a:pt x="642716" y="0"/>
                </a:moveTo>
                <a:lnTo>
                  <a:pt x="8002186" y="0"/>
                </a:lnTo>
                <a:lnTo>
                  <a:pt x="8002186" y="3854761"/>
                </a:lnTo>
                <a:lnTo>
                  <a:pt x="7955402" y="3935798"/>
                </a:lnTo>
                <a:cubicBezTo>
                  <a:pt x="7746501" y="4297645"/>
                  <a:pt x="7507757" y="4711186"/>
                  <a:pt x="7234906" y="5183803"/>
                </a:cubicBezTo>
                <a:cubicBezTo>
                  <a:pt x="7169747" y="5300355"/>
                  <a:pt x="7048739" y="5370286"/>
                  <a:pt x="6913768" y="5370286"/>
                </a:cubicBezTo>
                <a:cubicBezTo>
                  <a:pt x="6913768" y="5370286"/>
                  <a:pt x="6913768" y="5370286"/>
                  <a:pt x="2552812" y="5370286"/>
                </a:cubicBezTo>
                <a:cubicBezTo>
                  <a:pt x="2417841" y="5370286"/>
                  <a:pt x="2296833" y="5300355"/>
                  <a:pt x="2231675" y="5183803"/>
                </a:cubicBezTo>
                <a:cubicBezTo>
                  <a:pt x="2231675" y="5183803"/>
                  <a:pt x="2231675" y="5183803"/>
                  <a:pt x="48870" y="1402863"/>
                </a:cubicBezTo>
                <a:cubicBezTo>
                  <a:pt x="-16289" y="1286311"/>
                  <a:pt x="-16289" y="1141787"/>
                  <a:pt x="48870" y="1029897"/>
                </a:cubicBezTo>
                <a:cubicBezTo>
                  <a:pt x="48870" y="1029897"/>
                  <a:pt x="48870" y="1029897"/>
                  <a:pt x="581781" y="105678"/>
                </a:cubicBezTo>
                <a:close/>
              </a:path>
            </a:pathLst>
          </a:custGeom>
        </p:spPr>
      </p:pic>
      <p:sp>
        <p:nvSpPr>
          <p:cNvPr id="20" name="TextBox 19">
            <a:extLst>
              <a:ext uri="{FF2B5EF4-FFF2-40B4-BE49-F238E27FC236}">
                <a16:creationId xmlns:a16="http://schemas.microsoft.com/office/drawing/2014/main" id="{13EF4578-04C0-F33B-2540-DB853A151E64}"/>
              </a:ext>
            </a:extLst>
          </p:cNvPr>
          <p:cNvSpPr txBox="1"/>
          <p:nvPr/>
        </p:nvSpPr>
        <p:spPr>
          <a:xfrm>
            <a:off x="-45441" y="327599"/>
            <a:ext cx="4432624" cy="1446550"/>
          </a:xfrm>
          <a:prstGeom prst="rect">
            <a:avLst/>
          </a:prstGeom>
          <a:noFill/>
        </p:spPr>
        <p:txBody>
          <a:bodyPr wrap="none" rtlCol="0">
            <a:spAutoFit/>
          </a:bodyPr>
          <a:lstStyle/>
          <a:p>
            <a:r>
              <a:rPr lang="en-US" sz="4400" dirty="0">
                <a:solidFill>
                  <a:schemeClr val="accent4">
                    <a:lumMod val="75000"/>
                  </a:schemeClr>
                </a:solidFill>
                <a:latin typeface="Montserrat Medium" panose="00000600000000000000" pitchFamily="50" charset="0"/>
              </a:rPr>
              <a:t>System </a:t>
            </a:r>
          </a:p>
          <a:p>
            <a:r>
              <a:rPr lang="en-US" sz="4400" dirty="0">
                <a:solidFill>
                  <a:schemeClr val="tx1">
                    <a:lumMod val="75000"/>
                    <a:lumOff val="25000"/>
                  </a:schemeClr>
                </a:solidFill>
                <a:latin typeface="Montserrat Medium" panose="00000600000000000000" pitchFamily="50" charset="0"/>
              </a:rPr>
              <a:t>Requirements </a:t>
            </a:r>
          </a:p>
        </p:txBody>
      </p:sp>
      <p:sp>
        <p:nvSpPr>
          <p:cNvPr id="21" name="Rectangle 20">
            <a:extLst>
              <a:ext uri="{FF2B5EF4-FFF2-40B4-BE49-F238E27FC236}">
                <a16:creationId xmlns:a16="http://schemas.microsoft.com/office/drawing/2014/main" id="{671B2B6A-C036-0C9A-2237-DA073397A722}"/>
              </a:ext>
            </a:extLst>
          </p:cNvPr>
          <p:cNvSpPr/>
          <p:nvPr/>
        </p:nvSpPr>
        <p:spPr>
          <a:xfrm>
            <a:off x="0" y="1728430"/>
            <a:ext cx="4109776"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Rectangle 23">
            <a:extLst>
              <a:ext uri="{FF2B5EF4-FFF2-40B4-BE49-F238E27FC236}">
                <a16:creationId xmlns:a16="http://schemas.microsoft.com/office/drawing/2014/main" id="{01C91DA3-554F-2766-F86B-28B691E69ABC}"/>
              </a:ext>
            </a:extLst>
          </p:cNvPr>
          <p:cNvSpPr/>
          <p:nvPr/>
        </p:nvSpPr>
        <p:spPr>
          <a:xfrm>
            <a:off x="151927" y="2256482"/>
            <a:ext cx="5052483" cy="2554545"/>
          </a:xfrm>
          <a:prstGeom prst="rect">
            <a:avLst/>
          </a:prstGeom>
        </p:spPr>
        <p:txBody>
          <a:bodyPr wrap="square">
            <a:spAutoFit/>
          </a:bodyPr>
          <a:lstStyle/>
          <a:p>
            <a:pPr marL="342900" indent="-342900">
              <a:buFont typeface="+mj-lt"/>
              <a:buAutoNum type="arabicPeriod"/>
            </a:pPr>
            <a:r>
              <a:rPr lang="pt-BR"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Intel i7/Ryzen 7 Processor, 16GB RAM, NVIDIA RTX 3060 GPU.</a:t>
            </a:r>
            <a:endPar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endPar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TensorFlow, </a:t>
            </a:r>
            <a:r>
              <a:rPr lang="en-IN" sz="2000" dirty="0" err="1">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PyTorch</a:t>
            </a:r>
            <a:r>
              <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 Python, OpenCV</a:t>
            </a:r>
            <a:r>
              <a:rPr lang="en-IN" sz="200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 GD</a:t>
            </a:r>
            <a:endPar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endPar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a:p>
            <a:pPr marL="342900" indent="-342900">
              <a:buFont typeface="+mj-lt"/>
              <a:buAutoNum type="arabicPeriod"/>
            </a:pPr>
            <a:r>
              <a:rPr lang="en-US"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Google Earth Engine for data collections.</a:t>
            </a:r>
            <a:endParaRPr lang="en-IN" sz="20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p:txBody>
      </p:sp>
      <p:sp>
        <p:nvSpPr>
          <p:cNvPr id="25" name="Rounded Rectangle 24">
            <a:extLst>
              <a:ext uri="{FF2B5EF4-FFF2-40B4-BE49-F238E27FC236}">
                <a16:creationId xmlns:a16="http://schemas.microsoft.com/office/drawing/2014/main" id="{FBAC223A-6DA2-CEEB-B0DA-CA5E44C75403}"/>
              </a:ext>
            </a:extLst>
          </p:cNvPr>
          <p:cNvSpPr/>
          <p:nvPr/>
        </p:nvSpPr>
        <p:spPr>
          <a:xfrm>
            <a:off x="4189814" y="6334953"/>
            <a:ext cx="1563188" cy="295275"/>
          </a:xfrm>
          <a:prstGeom prst="roundRect">
            <a:avLst>
              <a:gd name="adj" fmla="val 424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23AECA1A-99D0-1F04-08EF-26CFAE5C1579}"/>
              </a:ext>
            </a:extLst>
          </p:cNvPr>
          <p:cNvSpPr>
            <a:spLocks noChangeAspect="1"/>
          </p:cNvSpPr>
          <p:nvPr/>
        </p:nvSpPr>
        <p:spPr bwMode="auto">
          <a:xfrm>
            <a:off x="6418068" y="4548228"/>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3" name="Graphic 2" descr="Computer with solid fill">
            <a:extLst>
              <a:ext uri="{FF2B5EF4-FFF2-40B4-BE49-F238E27FC236}">
                <a16:creationId xmlns:a16="http://schemas.microsoft.com/office/drawing/2014/main" id="{22883A70-F8EA-9D1A-0105-2C610BF140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0282" y="4913086"/>
            <a:ext cx="914400" cy="914400"/>
          </a:xfrm>
          <a:prstGeom prst="rect">
            <a:avLst/>
          </a:prstGeom>
        </p:spPr>
      </p:pic>
    </p:spTree>
    <p:extLst>
      <p:ext uri="{BB962C8B-B14F-4D97-AF65-F5344CB8AC3E}">
        <p14:creationId xmlns:p14="http://schemas.microsoft.com/office/powerpoint/2010/main" val="856820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FAF28-7618-0F38-3EF7-8EE69CA6F7A8}"/>
            </a:ext>
          </a:extLst>
        </p:cNvPr>
        <p:cNvGrpSpPr/>
        <p:nvPr/>
      </p:nvGrpSpPr>
      <p:grpSpPr>
        <a:xfrm>
          <a:off x="0" y="0"/>
          <a:ext cx="0" cy="0"/>
          <a:chOff x="0" y="0"/>
          <a:chExt cx="0" cy="0"/>
        </a:xfrm>
      </p:grpSpPr>
      <p:pic>
        <p:nvPicPr>
          <p:cNvPr id="64" name="!! Picture">
            <a:extLst>
              <a:ext uri="{FF2B5EF4-FFF2-40B4-BE49-F238E27FC236}">
                <a16:creationId xmlns:a16="http://schemas.microsoft.com/office/drawing/2014/main" id="{46DB2D49-A224-9EE1-AE6A-CB59D2A286C9}"/>
              </a:ext>
            </a:extLst>
          </p:cNvPr>
          <p:cNvPicPr>
            <a:picLocks noChangeAspect="1"/>
          </p:cNvPicPr>
          <p:nvPr/>
        </p:nvPicPr>
        <p:blipFill>
          <a:blip r:embed="rId2" cstate="print">
            <a:extLst>
              <a:ext uri="{28A0092B-C50C-407E-A947-70E740481C1C}">
                <a14:useLocalDpi xmlns:a14="http://schemas.microsoft.com/office/drawing/2010/main" val="0"/>
              </a:ext>
            </a:extLst>
          </a:blip>
          <a:srcRect l="12039" r="12039"/>
          <a:stretch/>
        </p:blipFill>
        <p:spPr>
          <a:xfrm>
            <a:off x="9141792" y="-866411"/>
            <a:ext cx="4363874" cy="3831856"/>
          </a:xfrm>
          <a:custGeom>
            <a:avLst/>
            <a:gdLst>
              <a:gd name="connsiteX0" fmla="*/ 1176787 w 4363874"/>
              <a:gd name="connsiteY0" fmla="*/ 0 h 3831856"/>
              <a:gd name="connsiteX1" fmla="*/ 3187087 w 4363874"/>
              <a:gd name="connsiteY1" fmla="*/ 0 h 3831856"/>
              <a:gd name="connsiteX2" fmla="*/ 3335124 w 4363874"/>
              <a:gd name="connsiteY2" fmla="*/ 85964 h 3831856"/>
              <a:gd name="connsiteX3" fmla="*/ 4341347 w 4363874"/>
              <a:gd name="connsiteY3" fmla="*/ 1831038 h 3831856"/>
              <a:gd name="connsiteX4" fmla="*/ 4341347 w 4363874"/>
              <a:gd name="connsiteY4" fmla="*/ 2002967 h 3831856"/>
              <a:gd name="connsiteX5" fmla="*/ 3335124 w 4363874"/>
              <a:gd name="connsiteY5" fmla="*/ 3745892 h 3831856"/>
              <a:gd name="connsiteX6" fmla="*/ 3187087 w 4363874"/>
              <a:gd name="connsiteY6" fmla="*/ 3831856 h 3831856"/>
              <a:gd name="connsiteX7" fmla="*/ 1176787 w 4363874"/>
              <a:gd name="connsiteY7" fmla="*/ 3831856 h 3831856"/>
              <a:gd name="connsiteX8" fmla="*/ 1028750 w 4363874"/>
              <a:gd name="connsiteY8" fmla="*/ 3745892 h 3831856"/>
              <a:gd name="connsiteX9" fmla="*/ 22528 w 4363874"/>
              <a:gd name="connsiteY9" fmla="*/ 2002967 h 3831856"/>
              <a:gd name="connsiteX10" fmla="*/ 22528 w 4363874"/>
              <a:gd name="connsiteY10" fmla="*/ 1831038 h 3831856"/>
              <a:gd name="connsiteX11" fmla="*/ 1028750 w 4363874"/>
              <a:gd name="connsiteY11" fmla="*/ 85964 h 3831856"/>
              <a:gd name="connsiteX12" fmla="*/ 1176787 w 4363874"/>
              <a:gd name="connsiteY12" fmla="*/ 0 h 383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874" h="3831856">
                <a:moveTo>
                  <a:pt x="1176787" y="0"/>
                </a:moveTo>
                <a:cubicBezTo>
                  <a:pt x="1176787" y="0"/>
                  <a:pt x="1176787" y="0"/>
                  <a:pt x="3187087" y="0"/>
                </a:cubicBezTo>
                <a:cubicBezTo>
                  <a:pt x="3249305" y="0"/>
                  <a:pt x="3305088" y="32237"/>
                  <a:pt x="3335124" y="85964"/>
                </a:cubicBezTo>
                <a:cubicBezTo>
                  <a:pt x="3335124" y="85964"/>
                  <a:pt x="3335124" y="85964"/>
                  <a:pt x="4341347" y="1831038"/>
                </a:cubicBezTo>
                <a:cubicBezTo>
                  <a:pt x="4371383" y="1882617"/>
                  <a:pt x="4371383" y="1949239"/>
                  <a:pt x="4341347" y="2002967"/>
                </a:cubicBezTo>
                <a:cubicBezTo>
                  <a:pt x="4341347" y="2002967"/>
                  <a:pt x="4341347" y="2002967"/>
                  <a:pt x="3335124" y="3745892"/>
                </a:cubicBezTo>
                <a:cubicBezTo>
                  <a:pt x="3305088" y="3799620"/>
                  <a:pt x="3249305" y="3831856"/>
                  <a:pt x="3187087" y="3831856"/>
                </a:cubicBezTo>
                <a:cubicBezTo>
                  <a:pt x="3187087" y="3831856"/>
                  <a:pt x="3187087" y="3831856"/>
                  <a:pt x="1176787" y="3831856"/>
                </a:cubicBezTo>
                <a:cubicBezTo>
                  <a:pt x="1114569" y="3831856"/>
                  <a:pt x="1058787" y="3799620"/>
                  <a:pt x="1028750" y="3745892"/>
                </a:cubicBezTo>
                <a:cubicBezTo>
                  <a:pt x="1028750" y="3745892"/>
                  <a:pt x="1028750" y="3745892"/>
                  <a:pt x="22528" y="2002967"/>
                </a:cubicBezTo>
                <a:cubicBezTo>
                  <a:pt x="-7509" y="1949239"/>
                  <a:pt x="-7509" y="1882617"/>
                  <a:pt x="22528" y="1831038"/>
                </a:cubicBezTo>
                <a:cubicBezTo>
                  <a:pt x="22528" y="1831038"/>
                  <a:pt x="22528" y="1831038"/>
                  <a:pt x="1028750" y="85964"/>
                </a:cubicBezTo>
                <a:cubicBezTo>
                  <a:pt x="1058787" y="32237"/>
                  <a:pt x="1114569" y="0"/>
                  <a:pt x="1176787" y="0"/>
                </a:cubicBezTo>
                <a:close/>
              </a:path>
            </a:pathLst>
          </a:custGeom>
        </p:spPr>
      </p:pic>
      <p:sp>
        <p:nvSpPr>
          <p:cNvPr id="5" name="Rectangle 4">
            <a:extLst>
              <a:ext uri="{FF2B5EF4-FFF2-40B4-BE49-F238E27FC236}">
                <a16:creationId xmlns:a16="http://schemas.microsoft.com/office/drawing/2014/main" id="{2601AD95-5ACD-04B4-3727-78751A6BE9B7}"/>
              </a:ext>
            </a:extLst>
          </p:cNvPr>
          <p:cNvSpPr/>
          <p:nvPr/>
        </p:nvSpPr>
        <p:spPr>
          <a:xfrm>
            <a:off x="763143" y="214720"/>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54F1F9C-506C-5EA7-427A-3D8DC5090EE3}"/>
              </a:ext>
            </a:extLst>
          </p:cNvPr>
          <p:cNvGrpSpPr/>
          <p:nvPr/>
        </p:nvGrpSpPr>
        <p:grpSpPr>
          <a:xfrm>
            <a:off x="7228051" y="4020343"/>
            <a:ext cx="4363874" cy="1754326"/>
            <a:chOff x="-266930" y="3471284"/>
            <a:chExt cx="4363874" cy="1754326"/>
          </a:xfrm>
        </p:grpSpPr>
        <p:sp>
          <p:nvSpPr>
            <p:cNvPr id="17" name="!! Picture">
              <a:extLst>
                <a:ext uri="{FF2B5EF4-FFF2-40B4-BE49-F238E27FC236}">
                  <a16:creationId xmlns:a16="http://schemas.microsoft.com/office/drawing/2014/main" id="{FA6E49DE-6C6D-47BA-0E18-FD1727D1D000}"/>
                </a:ext>
              </a:extLst>
            </p:cNvPr>
            <p:cNvSpPr txBox="1"/>
            <p:nvPr/>
          </p:nvSpPr>
          <p:spPr>
            <a:xfrm>
              <a:off x="-266930" y="3471284"/>
              <a:ext cx="4363874" cy="1754326"/>
            </a:xfrm>
            <a:prstGeom prst="rect">
              <a:avLst/>
            </a:prstGeom>
            <a:noFill/>
          </p:spPr>
          <p:txBody>
            <a:bodyPr wrap="square" rtlCol="0">
              <a:spAutoFit/>
            </a:bodyPr>
            <a:lstStyle/>
            <a:p>
              <a:pPr algn="r"/>
              <a:r>
                <a:rPr lang="en-US" sz="5400" dirty="0">
                  <a:solidFill>
                    <a:schemeClr val="tx1">
                      <a:lumMod val="65000"/>
                      <a:lumOff val="35000"/>
                    </a:schemeClr>
                  </a:solidFill>
                  <a:latin typeface="Montserrat Light" panose="00000400000000000000" pitchFamily="50" charset="0"/>
                </a:rPr>
                <a:t>Expected </a:t>
              </a:r>
            </a:p>
            <a:p>
              <a:pPr algn="r"/>
              <a:r>
                <a:rPr lang="en-US" sz="5400" dirty="0">
                  <a:solidFill>
                    <a:schemeClr val="accent4">
                      <a:lumMod val="75000"/>
                    </a:schemeClr>
                  </a:solidFill>
                  <a:latin typeface="Montserrat Medium" panose="00000600000000000000" pitchFamily="50" charset="0"/>
                </a:rPr>
                <a:t>Outcomes </a:t>
              </a:r>
              <a:endParaRPr lang="en-US" sz="2000" dirty="0">
                <a:solidFill>
                  <a:schemeClr val="accent4">
                    <a:lumMod val="75000"/>
                  </a:schemeClr>
                </a:solidFill>
                <a:latin typeface="Montserrat Light" panose="00000400000000000000" pitchFamily="50" charset="0"/>
              </a:endParaRPr>
            </a:p>
          </p:txBody>
        </p:sp>
        <p:sp>
          <p:nvSpPr>
            <p:cNvPr id="18" name="Rectangle 17">
              <a:extLst>
                <a:ext uri="{FF2B5EF4-FFF2-40B4-BE49-F238E27FC236}">
                  <a16:creationId xmlns:a16="http://schemas.microsoft.com/office/drawing/2014/main" id="{9C21CF93-9587-AF2E-79B6-F1D12D2EA9D3}"/>
                </a:ext>
              </a:extLst>
            </p:cNvPr>
            <p:cNvSpPr/>
            <p:nvPr/>
          </p:nvSpPr>
          <p:spPr>
            <a:xfrm>
              <a:off x="350942" y="5179891"/>
              <a:ext cx="3678083"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grpSp>
      <p:grpSp>
        <p:nvGrpSpPr>
          <p:cNvPr id="23" name="Group 22">
            <a:extLst>
              <a:ext uri="{FF2B5EF4-FFF2-40B4-BE49-F238E27FC236}">
                <a16:creationId xmlns:a16="http://schemas.microsoft.com/office/drawing/2014/main" id="{F6334FCF-DD48-FCA7-4A65-5A4E17889C1A}"/>
              </a:ext>
            </a:extLst>
          </p:cNvPr>
          <p:cNvGrpSpPr/>
          <p:nvPr/>
        </p:nvGrpSpPr>
        <p:grpSpPr>
          <a:xfrm>
            <a:off x="763150" y="186583"/>
            <a:ext cx="1912621" cy="864511"/>
            <a:chOff x="9611670" y="1203864"/>
            <a:chExt cx="2110115" cy="964513"/>
          </a:xfrm>
        </p:grpSpPr>
        <p:sp>
          <p:nvSpPr>
            <p:cNvPr id="24" name="Freeform 23">
              <a:extLst>
                <a:ext uri="{FF2B5EF4-FFF2-40B4-BE49-F238E27FC236}">
                  <a16:creationId xmlns:a16="http://schemas.microsoft.com/office/drawing/2014/main" id="{2ABE3F3F-FEBB-0EA4-601C-85017CEEF85B}"/>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5" name="TextBox 24">
              <a:extLst>
                <a:ext uri="{FF2B5EF4-FFF2-40B4-BE49-F238E27FC236}">
                  <a16:creationId xmlns:a16="http://schemas.microsoft.com/office/drawing/2014/main" id="{4FE9C8D9-6139-DCFB-EF45-CF2A255EB40B}"/>
                </a:ext>
              </a:extLst>
            </p:cNvPr>
            <p:cNvSpPr txBox="1"/>
            <p:nvPr/>
          </p:nvSpPr>
          <p:spPr>
            <a:xfrm flipH="1">
              <a:off x="9832731" y="1203864"/>
              <a:ext cx="1399258" cy="927122"/>
            </a:xfrm>
            <a:prstGeom prst="rect">
              <a:avLst/>
            </a:prstGeom>
            <a:noFill/>
          </p:spPr>
          <p:txBody>
            <a:bodyPr wrap="none" rtlCol="0">
              <a:spAutoFit/>
            </a:bodyPr>
            <a:lstStyle/>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Satellite</a:t>
              </a:r>
            </a:p>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 Imagery</a:t>
              </a:r>
            </a:p>
            <a:p>
              <a:pPr algn="ctr"/>
              <a:r>
                <a:rPr lang="en-IN" sz="1600" dirty="0">
                  <a:solidFill>
                    <a:schemeClr val="bg1"/>
                  </a:solidFill>
                  <a:latin typeface="Montserrat" panose="00000500000000000000" pitchFamily="50" charset="0"/>
                  <a:ea typeface="Lato" panose="020F0502020204030203" pitchFamily="34" charset="0"/>
                  <a:cs typeface="Lato" panose="020F0502020204030203" pitchFamily="34" charset="0"/>
                </a:rPr>
                <a:t> Collection</a:t>
              </a:r>
              <a:endParaRPr lang="en-US" sz="1600" dirty="0">
                <a:solidFill>
                  <a:schemeClr val="bg1"/>
                </a:solidFill>
                <a:latin typeface="Montserrat" panose="00000500000000000000" pitchFamily="50" charset="0"/>
                <a:ea typeface="Lato" panose="020F0502020204030203" pitchFamily="34" charset="0"/>
                <a:cs typeface="Lato" panose="020F0502020204030203" pitchFamily="34" charset="0"/>
              </a:endParaRPr>
            </a:p>
          </p:txBody>
        </p:sp>
      </p:grpSp>
      <p:sp>
        <p:nvSpPr>
          <p:cNvPr id="39" name="Rectangle 38">
            <a:extLst>
              <a:ext uri="{FF2B5EF4-FFF2-40B4-BE49-F238E27FC236}">
                <a16:creationId xmlns:a16="http://schemas.microsoft.com/office/drawing/2014/main" id="{54C41660-4062-C09D-3A79-166F71DD4670}"/>
              </a:ext>
            </a:extLst>
          </p:cNvPr>
          <p:cNvSpPr/>
          <p:nvPr/>
        </p:nvSpPr>
        <p:spPr>
          <a:xfrm>
            <a:off x="2481642" y="324316"/>
            <a:ext cx="4326899" cy="830997"/>
          </a:xfrm>
          <a:prstGeom prst="rect">
            <a:avLst/>
          </a:prstGeom>
        </p:spPr>
        <p:txBody>
          <a:bodyPr wrap="square">
            <a:spAutoFit/>
          </a:bodyPr>
          <a:lstStyle/>
          <a:p>
            <a:pPr algn="ctr"/>
            <a:r>
              <a:rPr lang="en-US" sz="2400" dirty="0"/>
              <a:t>Collect multi-temporal satellite imagery of Maharashtra.</a:t>
            </a:r>
          </a:p>
        </p:txBody>
      </p:sp>
      <p:sp>
        <p:nvSpPr>
          <p:cNvPr id="3" name="Rectangle 2">
            <a:extLst>
              <a:ext uri="{FF2B5EF4-FFF2-40B4-BE49-F238E27FC236}">
                <a16:creationId xmlns:a16="http://schemas.microsoft.com/office/drawing/2014/main" id="{C39EF73F-9B2C-835F-38EC-E939F80A5E53}"/>
              </a:ext>
            </a:extLst>
          </p:cNvPr>
          <p:cNvSpPr/>
          <p:nvPr/>
        </p:nvSpPr>
        <p:spPr>
          <a:xfrm>
            <a:off x="764004" y="1516219"/>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1B9C25C-88E3-A987-7FB9-078047344048}"/>
              </a:ext>
            </a:extLst>
          </p:cNvPr>
          <p:cNvGrpSpPr/>
          <p:nvPr/>
        </p:nvGrpSpPr>
        <p:grpSpPr>
          <a:xfrm>
            <a:off x="763148" y="1441559"/>
            <a:ext cx="1912620" cy="859687"/>
            <a:chOff x="9611670" y="1209246"/>
            <a:chExt cx="2110115" cy="959131"/>
          </a:xfrm>
        </p:grpSpPr>
        <p:sp>
          <p:nvSpPr>
            <p:cNvPr id="8" name="Freeform 23">
              <a:extLst>
                <a:ext uri="{FF2B5EF4-FFF2-40B4-BE49-F238E27FC236}">
                  <a16:creationId xmlns:a16="http://schemas.microsoft.com/office/drawing/2014/main" id="{014E883E-C28F-DCC4-B36E-D096F2F30132}"/>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9" name="TextBox 8">
              <a:extLst>
                <a:ext uri="{FF2B5EF4-FFF2-40B4-BE49-F238E27FC236}">
                  <a16:creationId xmlns:a16="http://schemas.microsoft.com/office/drawing/2014/main" id="{72B255FD-3184-7EF9-1B14-CD2F7DB6CB62}"/>
                </a:ext>
              </a:extLst>
            </p:cNvPr>
            <p:cNvSpPr txBox="1"/>
            <p:nvPr/>
          </p:nvSpPr>
          <p:spPr>
            <a:xfrm flipH="1">
              <a:off x="9732181" y="1341609"/>
              <a:ext cx="1514214" cy="652419"/>
            </a:xfrm>
            <a:prstGeom prst="rect">
              <a:avLst/>
            </a:prstGeom>
            <a:noFill/>
          </p:spPr>
          <p:txBody>
            <a:bodyPr wrap="none" rtlCol="0">
              <a:spAutoFit/>
            </a:bodyPr>
            <a:lstStyle/>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 Images</a:t>
              </a:r>
              <a:b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b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Processing </a:t>
              </a:r>
            </a:p>
          </p:txBody>
        </p:sp>
      </p:grpSp>
      <p:sp>
        <p:nvSpPr>
          <p:cNvPr id="10" name="Rectangle 9">
            <a:extLst>
              <a:ext uri="{FF2B5EF4-FFF2-40B4-BE49-F238E27FC236}">
                <a16:creationId xmlns:a16="http://schemas.microsoft.com/office/drawing/2014/main" id="{DAD50983-9EBF-C9FD-4A43-50586030E8D2}"/>
              </a:ext>
            </a:extLst>
          </p:cNvPr>
          <p:cNvSpPr/>
          <p:nvPr/>
        </p:nvSpPr>
        <p:spPr>
          <a:xfrm>
            <a:off x="2542507" y="1618052"/>
            <a:ext cx="4098332" cy="830997"/>
          </a:xfrm>
          <a:prstGeom prst="rect">
            <a:avLst/>
          </a:prstGeom>
        </p:spPr>
        <p:txBody>
          <a:bodyPr wrap="square">
            <a:spAutoFit/>
          </a:bodyPr>
          <a:lstStyle/>
          <a:p>
            <a:pPr algn="ctr"/>
            <a:r>
              <a:rPr lang="en-US" sz="2400" dirty="0"/>
              <a:t>Preprocess images to remove noise and normalize data.</a:t>
            </a:r>
          </a:p>
        </p:txBody>
      </p:sp>
      <p:sp>
        <p:nvSpPr>
          <p:cNvPr id="12" name="Rectangle 11">
            <a:extLst>
              <a:ext uri="{FF2B5EF4-FFF2-40B4-BE49-F238E27FC236}">
                <a16:creationId xmlns:a16="http://schemas.microsoft.com/office/drawing/2014/main" id="{7A65093E-F897-0A67-DE32-976BE7F552F6}"/>
              </a:ext>
            </a:extLst>
          </p:cNvPr>
          <p:cNvSpPr/>
          <p:nvPr/>
        </p:nvSpPr>
        <p:spPr>
          <a:xfrm>
            <a:off x="764004" y="2855669"/>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EFC547B-9701-BA0A-FD69-B477753693C9}"/>
              </a:ext>
            </a:extLst>
          </p:cNvPr>
          <p:cNvGrpSpPr/>
          <p:nvPr/>
        </p:nvGrpSpPr>
        <p:grpSpPr>
          <a:xfrm>
            <a:off x="602197" y="2775513"/>
            <a:ext cx="2073573" cy="865184"/>
            <a:chOff x="9434098" y="1203114"/>
            <a:chExt cx="2287687" cy="965263"/>
          </a:xfrm>
        </p:grpSpPr>
        <p:sp>
          <p:nvSpPr>
            <p:cNvPr id="14" name="Freeform 23">
              <a:extLst>
                <a:ext uri="{FF2B5EF4-FFF2-40B4-BE49-F238E27FC236}">
                  <a16:creationId xmlns:a16="http://schemas.microsoft.com/office/drawing/2014/main" id="{1262824B-7D86-1C4C-7AE5-1C9AABBF52CF}"/>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6876EA73-A0A5-540E-F4BC-844CAE4D0935}"/>
                </a:ext>
              </a:extLst>
            </p:cNvPr>
            <p:cNvSpPr txBox="1"/>
            <p:nvPr/>
          </p:nvSpPr>
          <p:spPr>
            <a:xfrm flipH="1">
              <a:off x="9434098" y="1203114"/>
              <a:ext cx="2196531" cy="927121"/>
            </a:xfrm>
            <a:prstGeom prst="rect">
              <a:avLst/>
            </a:prstGeom>
            <a:noFill/>
          </p:spPr>
          <p:txBody>
            <a:bodyPr wrap="square" rtlCol="0">
              <a:spAutoFit/>
            </a:bodyPr>
            <a:lstStyle/>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Deep learning </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Model</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 training </a:t>
              </a:r>
            </a:p>
          </p:txBody>
        </p:sp>
      </p:grpSp>
      <p:sp>
        <p:nvSpPr>
          <p:cNvPr id="16" name="Rectangle 15">
            <a:extLst>
              <a:ext uri="{FF2B5EF4-FFF2-40B4-BE49-F238E27FC236}">
                <a16:creationId xmlns:a16="http://schemas.microsoft.com/office/drawing/2014/main" id="{311E8C15-0741-3DDF-5A4A-AF8722B80060}"/>
              </a:ext>
            </a:extLst>
          </p:cNvPr>
          <p:cNvSpPr/>
          <p:nvPr/>
        </p:nvSpPr>
        <p:spPr>
          <a:xfrm>
            <a:off x="2542506" y="2957502"/>
            <a:ext cx="4098333" cy="830997"/>
          </a:xfrm>
          <a:prstGeom prst="rect">
            <a:avLst/>
          </a:prstGeom>
        </p:spPr>
        <p:txBody>
          <a:bodyPr wrap="square">
            <a:spAutoFit/>
          </a:bodyPr>
          <a:lstStyle/>
          <a:p>
            <a:pPr algn="ctr"/>
            <a:r>
              <a:rPr lang="en-US" sz="2400" dirty="0"/>
              <a:t>Train a deep learning model for tree cover change detection.</a:t>
            </a:r>
          </a:p>
        </p:txBody>
      </p:sp>
      <p:sp>
        <p:nvSpPr>
          <p:cNvPr id="32" name="Rectangle 31">
            <a:extLst>
              <a:ext uri="{FF2B5EF4-FFF2-40B4-BE49-F238E27FC236}">
                <a16:creationId xmlns:a16="http://schemas.microsoft.com/office/drawing/2014/main" id="{DE44F99E-A517-2153-5049-5A3048022FE6}"/>
              </a:ext>
            </a:extLst>
          </p:cNvPr>
          <p:cNvSpPr/>
          <p:nvPr/>
        </p:nvSpPr>
        <p:spPr>
          <a:xfrm>
            <a:off x="764865" y="4199558"/>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F32BB8E-2E45-AF45-AEE2-EB606DAEB52B}"/>
              </a:ext>
            </a:extLst>
          </p:cNvPr>
          <p:cNvGrpSpPr/>
          <p:nvPr/>
        </p:nvGrpSpPr>
        <p:grpSpPr>
          <a:xfrm>
            <a:off x="735174" y="4124898"/>
            <a:ext cx="1941452" cy="859687"/>
            <a:chOff x="9579860" y="1209246"/>
            <a:chExt cx="2141925" cy="959131"/>
          </a:xfrm>
        </p:grpSpPr>
        <p:sp>
          <p:nvSpPr>
            <p:cNvPr id="34" name="Freeform 23">
              <a:extLst>
                <a:ext uri="{FF2B5EF4-FFF2-40B4-BE49-F238E27FC236}">
                  <a16:creationId xmlns:a16="http://schemas.microsoft.com/office/drawing/2014/main" id="{A97C36DA-4C87-E184-127C-D6E4F15A1A48}"/>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40" name="TextBox 39">
              <a:extLst>
                <a:ext uri="{FF2B5EF4-FFF2-40B4-BE49-F238E27FC236}">
                  <a16:creationId xmlns:a16="http://schemas.microsoft.com/office/drawing/2014/main" id="{76EDE943-B27E-102F-FC3D-7F42CB5E7FAF}"/>
                </a:ext>
              </a:extLst>
            </p:cNvPr>
            <p:cNvSpPr txBox="1"/>
            <p:nvPr/>
          </p:nvSpPr>
          <p:spPr>
            <a:xfrm flipH="1">
              <a:off x="9579860" y="1358268"/>
              <a:ext cx="1850233" cy="686757"/>
            </a:xfrm>
            <a:prstGeom prst="rect">
              <a:avLst/>
            </a:prstGeom>
            <a:noFill/>
          </p:spPr>
          <p:txBody>
            <a:bodyPr wrap="none" rtlCol="0">
              <a:spAutoFit/>
            </a:bodyPr>
            <a:lstStyle/>
            <a:p>
              <a:pPr algn="ctr"/>
              <a:r>
                <a:rPr lang="en-US" sz="1700" dirty="0">
                  <a:solidFill>
                    <a:schemeClr val="bg1"/>
                  </a:solidFill>
                  <a:latin typeface="Montserrat" panose="00000500000000000000" pitchFamily="50" charset="0"/>
                  <a:ea typeface="Lato" panose="020F0502020204030203" pitchFamily="34" charset="0"/>
                  <a:cs typeface="Lato" panose="020F0502020204030203" pitchFamily="34" charset="0"/>
                </a:rPr>
                <a:t>Zone </a:t>
              </a:r>
            </a:p>
            <a:p>
              <a:pPr algn="ctr"/>
              <a:r>
                <a:rPr lang="en-US" sz="1700" dirty="0">
                  <a:solidFill>
                    <a:schemeClr val="bg1"/>
                  </a:solidFill>
                  <a:latin typeface="Montserrat" panose="00000500000000000000" pitchFamily="50" charset="0"/>
                  <a:ea typeface="Lato" panose="020F0502020204030203" pitchFamily="34" charset="0"/>
                  <a:cs typeface="Lato" panose="020F0502020204030203" pitchFamily="34" charset="0"/>
                </a:rPr>
                <a:t>Classification </a:t>
              </a:r>
            </a:p>
          </p:txBody>
        </p:sp>
      </p:grpSp>
      <p:sp>
        <p:nvSpPr>
          <p:cNvPr id="41" name="Rectangle 40">
            <a:extLst>
              <a:ext uri="{FF2B5EF4-FFF2-40B4-BE49-F238E27FC236}">
                <a16:creationId xmlns:a16="http://schemas.microsoft.com/office/drawing/2014/main" id="{7C71D280-CED8-6AF0-0E4F-B2C757F088DC}"/>
              </a:ext>
            </a:extLst>
          </p:cNvPr>
          <p:cNvSpPr/>
          <p:nvPr/>
        </p:nvSpPr>
        <p:spPr>
          <a:xfrm>
            <a:off x="2542506" y="4301391"/>
            <a:ext cx="4266035" cy="830997"/>
          </a:xfrm>
          <a:prstGeom prst="rect">
            <a:avLst/>
          </a:prstGeom>
        </p:spPr>
        <p:txBody>
          <a:bodyPr wrap="square">
            <a:spAutoFit/>
          </a:bodyPr>
          <a:lstStyle/>
          <a:p>
            <a:pPr algn="ctr"/>
            <a:r>
              <a:rPr lang="en-US" sz="2400" dirty="0"/>
              <a:t>Identify and classify regions into red, orange, and green zones.</a:t>
            </a:r>
          </a:p>
        </p:txBody>
      </p:sp>
      <p:sp>
        <p:nvSpPr>
          <p:cNvPr id="42" name="Rectangle 41">
            <a:extLst>
              <a:ext uri="{FF2B5EF4-FFF2-40B4-BE49-F238E27FC236}">
                <a16:creationId xmlns:a16="http://schemas.microsoft.com/office/drawing/2014/main" id="{4AB83450-6CB3-F9D9-03D2-525699C5F760}"/>
              </a:ext>
            </a:extLst>
          </p:cNvPr>
          <p:cNvSpPr/>
          <p:nvPr/>
        </p:nvSpPr>
        <p:spPr>
          <a:xfrm>
            <a:off x="764865" y="5535676"/>
            <a:ext cx="6209437" cy="1127680"/>
          </a:xfrm>
          <a:prstGeom prst="rect">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1D4A7745-29DD-C811-E273-D12F6DD498EA}"/>
              </a:ext>
            </a:extLst>
          </p:cNvPr>
          <p:cNvGrpSpPr/>
          <p:nvPr/>
        </p:nvGrpSpPr>
        <p:grpSpPr>
          <a:xfrm>
            <a:off x="763990" y="5461016"/>
            <a:ext cx="1912616" cy="859687"/>
            <a:chOff x="9611670" y="1209246"/>
            <a:chExt cx="2110115" cy="959131"/>
          </a:xfrm>
        </p:grpSpPr>
        <p:sp>
          <p:nvSpPr>
            <p:cNvPr id="49" name="Freeform 23">
              <a:extLst>
                <a:ext uri="{FF2B5EF4-FFF2-40B4-BE49-F238E27FC236}">
                  <a16:creationId xmlns:a16="http://schemas.microsoft.com/office/drawing/2014/main" id="{CE4BC26A-F01D-0B24-A2B9-AA738F5EAAAB}"/>
                </a:ext>
              </a:extLst>
            </p:cNvPr>
            <p:cNvSpPr>
              <a:spLocks noChangeAspect="1"/>
            </p:cNvSpPr>
            <p:nvPr/>
          </p:nvSpPr>
          <p:spPr bwMode="auto">
            <a:xfrm>
              <a:off x="9611670" y="120924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4">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55" name="TextBox 54">
              <a:extLst>
                <a:ext uri="{FF2B5EF4-FFF2-40B4-BE49-F238E27FC236}">
                  <a16:creationId xmlns:a16="http://schemas.microsoft.com/office/drawing/2014/main" id="{9F489454-3268-8504-D79F-5CDED7137CBE}"/>
                </a:ext>
              </a:extLst>
            </p:cNvPr>
            <p:cNvSpPr txBox="1"/>
            <p:nvPr/>
          </p:nvSpPr>
          <p:spPr>
            <a:xfrm flipH="1">
              <a:off x="9724897" y="1225250"/>
              <a:ext cx="1462929" cy="927122"/>
            </a:xfrm>
            <a:prstGeom prst="rect">
              <a:avLst/>
            </a:prstGeom>
            <a:noFill/>
          </p:spPr>
          <p:txBody>
            <a:bodyPr wrap="none" rtlCol="0">
              <a:spAutoFit/>
            </a:bodyPr>
            <a:lstStyle/>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Geospatial </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Analysis </a:t>
              </a:r>
            </a:p>
            <a:p>
              <a:pPr algn="ctr"/>
              <a:r>
                <a:rPr lang="en-US" sz="1600" dirty="0">
                  <a:solidFill>
                    <a:schemeClr val="bg1"/>
                  </a:solidFill>
                  <a:latin typeface="Montserrat" panose="00000500000000000000" pitchFamily="50" charset="0"/>
                  <a:ea typeface="Lato" panose="020F0502020204030203" pitchFamily="34" charset="0"/>
                  <a:cs typeface="Lato" panose="020F0502020204030203" pitchFamily="34" charset="0"/>
                </a:rPr>
                <a:t>&amp; Insights </a:t>
              </a:r>
            </a:p>
          </p:txBody>
        </p:sp>
      </p:grpSp>
      <p:sp>
        <p:nvSpPr>
          <p:cNvPr id="56" name="Rectangle 55">
            <a:extLst>
              <a:ext uri="{FF2B5EF4-FFF2-40B4-BE49-F238E27FC236}">
                <a16:creationId xmlns:a16="http://schemas.microsoft.com/office/drawing/2014/main" id="{30BBBE8D-9A43-A887-666A-A666B96C75C3}"/>
              </a:ext>
            </a:extLst>
          </p:cNvPr>
          <p:cNvSpPr/>
          <p:nvPr/>
        </p:nvSpPr>
        <p:spPr>
          <a:xfrm>
            <a:off x="2278385" y="5637509"/>
            <a:ext cx="4694196" cy="830997"/>
          </a:xfrm>
          <a:prstGeom prst="rect">
            <a:avLst/>
          </a:prstGeom>
        </p:spPr>
        <p:txBody>
          <a:bodyPr wrap="square">
            <a:spAutoFit/>
          </a:bodyPr>
          <a:lstStyle/>
          <a:p>
            <a:pPr algn="ctr"/>
            <a:r>
              <a:rPr lang="en-US" sz="2400" dirty="0"/>
              <a:t>Provide geospatial insights to policymakers and environmentalists.</a:t>
            </a:r>
          </a:p>
        </p:txBody>
      </p:sp>
      <p:sp>
        <p:nvSpPr>
          <p:cNvPr id="11" name="Freeform 5">
            <a:extLst>
              <a:ext uri="{FF2B5EF4-FFF2-40B4-BE49-F238E27FC236}">
                <a16:creationId xmlns:a16="http://schemas.microsoft.com/office/drawing/2014/main" id="{346BBD1A-6524-5F49-E7C7-1365709A6E56}"/>
              </a:ext>
            </a:extLst>
          </p:cNvPr>
          <p:cNvSpPr>
            <a:spLocks noChangeAspect="1"/>
          </p:cNvSpPr>
          <p:nvPr/>
        </p:nvSpPr>
        <p:spPr bwMode="auto">
          <a:xfrm>
            <a:off x="8793518" y="1716682"/>
            <a:ext cx="1956768" cy="17123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4">
              <a:lumMod val="50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19" name="Graphic 18" descr="Presentation with pie chart with solid fill">
            <a:extLst>
              <a:ext uri="{FF2B5EF4-FFF2-40B4-BE49-F238E27FC236}">
                <a16:creationId xmlns:a16="http://schemas.microsoft.com/office/drawing/2014/main" id="{28D448C0-1E6C-3140-4C90-0AD882F45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0572" y="2106771"/>
            <a:ext cx="1074255" cy="1074255"/>
          </a:xfrm>
          <a:prstGeom prst="rect">
            <a:avLst/>
          </a:prstGeom>
        </p:spPr>
      </p:pic>
    </p:spTree>
    <p:extLst>
      <p:ext uri="{BB962C8B-B14F-4D97-AF65-F5344CB8AC3E}">
        <p14:creationId xmlns:p14="http://schemas.microsoft.com/office/powerpoint/2010/main" val="16170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3709</TotalTime>
  <Words>583</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Gadugi</vt:lpstr>
      <vt:lpstr>Lato Medium</vt:lpstr>
      <vt:lpstr>Montserrat</vt:lpstr>
      <vt:lpstr>Montserrat Light</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Walkin' 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farid nurjamil</dc:creator>
  <cp:lastModifiedBy>Vinayak Patil</cp:lastModifiedBy>
  <cp:revision>239</cp:revision>
  <dcterms:created xsi:type="dcterms:W3CDTF">2018-09-04T20:58:10Z</dcterms:created>
  <dcterms:modified xsi:type="dcterms:W3CDTF">2025-10-01T10:29:42Z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2022-12-14T18:40:58Z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e3159a76-9ddb-432a-b350-ced7e825797c</vt:lpwstr>
  </property>
  <property fmtid="{D5CDD505-2E9C-101B-9397-08002B2CF9AE}" pid="7" name="MSIP_Label_defa4170-0d19-0005-0004-bc88714345d2_ActionId">
    <vt:lpwstr>ef7fc87c-aef3-4f51-ac1c-398593bb05f2</vt:lpwstr>
  </property>
  <property fmtid="{D5CDD505-2E9C-101B-9397-08002B2CF9AE}" pid="8" name="MSIP_Label_defa4170-0d19-0005-0004-bc88714345d2_ContentBits">
    <vt:lpwstr>0</vt:lpwstr>
  </property>
</Properties>
</file>